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918400" cy="219456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30139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602778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904168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205557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1506946" algn="l" defTabSz="602778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1808336" algn="l" defTabSz="602778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2109725" algn="l" defTabSz="602778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2411114" algn="l" defTabSz="602778" rtl="0" eaLnBrk="1" latinLnBrk="0" hangingPunct="1">
      <a:defRPr sz="16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536">
          <p15:clr>
            <a:srgbClr val="A4A3A4"/>
          </p15:clr>
        </p15:guide>
        <p15:guide id="2" pos="53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4295"/>
    <a:srgbClr val="7123AB"/>
    <a:srgbClr val="57199C"/>
    <a:srgbClr val="650BA7"/>
    <a:srgbClr val="5B0019"/>
    <a:srgbClr val="5C0000"/>
    <a:srgbClr val="767A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422" y="90"/>
      </p:cViewPr>
      <p:guideLst>
        <p:guide orient="horz" pos="13536"/>
        <p:guide pos="5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228600" cy="2286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058512"/>
        <c:axId val="192062824"/>
      </c:barChart>
      <c:catAx>
        <c:axId val="1920585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92062824"/>
        <c:crosses val="autoZero"/>
        <c:auto val="1"/>
        <c:lblAlgn val="ctr"/>
        <c:lblOffset val="100"/>
        <c:noMultiLvlLbl val="0"/>
      </c:catAx>
      <c:valAx>
        <c:axId val="192062824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1920585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FEE95-6D6B-45E1-8E43-04AECC857771}" type="datetimeFigureOut">
              <a:rPr lang="en-US" smtClean="0"/>
              <a:pPr/>
              <a:t>4/6/2015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D0565-5B4A-43C5-B461-3A2EBBA360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78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277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1390" algn="l" defTabSz="60277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2778" algn="l" defTabSz="60277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04168" algn="l" defTabSz="60277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05557" algn="l" defTabSz="60277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06946" algn="l" defTabSz="60277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08336" algn="l" defTabSz="60277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09725" algn="l" defTabSz="60277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11114" algn="l" defTabSz="602778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D0565-5B4A-43C5-B461-3A2EBBA360F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88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11" y="6816893"/>
            <a:ext cx="27979778" cy="470434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45" y="12435640"/>
            <a:ext cx="23043311" cy="5608721"/>
          </a:xfrm>
        </p:spPr>
        <p:txBody>
          <a:bodyPr/>
          <a:lstStyle>
            <a:lvl1pPr marL="0" indent="0" algn="ctr">
              <a:buNone/>
              <a:defRPr/>
            </a:lvl1pPr>
            <a:lvl2pPr marL="301390" indent="0" algn="ctr">
              <a:buNone/>
              <a:defRPr/>
            </a:lvl2pPr>
            <a:lvl3pPr marL="602778" indent="0" algn="ctr">
              <a:buNone/>
              <a:defRPr/>
            </a:lvl3pPr>
            <a:lvl4pPr marL="904168" indent="0" algn="ctr">
              <a:buNone/>
              <a:defRPr/>
            </a:lvl4pPr>
            <a:lvl5pPr marL="1205557" indent="0" algn="ctr">
              <a:buNone/>
              <a:defRPr/>
            </a:lvl5pPr>
            <a:lvl6pPr marL="1506946" indent="0" algn="ctr">
              <a:buNone/>
              <a:defRPr/>
            </a:lvl6pPr>
            <a:lvl7pPr marL="1808336" indent="0" algn="ctr">
              <a:buNone/>
              <a:defRPr/>
            </a:lvl7pPr>
            <a:lvl8pPr marL="2109725" indent="0" algn="ctr">
              <a:buNone/>
              <a:defRPr/>
            </a:lvl8pPr>
            <a:lvl9pPr marL="2411114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350A4-11D9-48FD-9E64-FA84A1E62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072A9-C238-437C-89BA-EE87C799F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54145" y="1951121"/>
            <a:ext cx="6994944" cy="17556079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69312" y="1951121"/>
            <a:ext cx="20881316" cy="17556079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3B72B-0705-4217-87C1-302AB4D89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268B0-23C5-4FB9-BA2C-AD606754C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864" y="14102014"/>
            <a:ext cx="27979778" cy="4358439"/>
          </a:xfrm>
        </p:spPr>
        <p:txBody>
          <a:bodyPr anchor="t"/>
          <a:lstStyle>
            <a:lvl1pPr algn="l">
              <a:defRPr sz="26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864" y="9301413"/>
            <a:ext cx="27979778" cy="4800600"/>
          </a:xfrm>
        </p:spPr>
        <p:txBody>
          <a:bodyPr anchor="b"/>
          <a:lstStyle>
            <a:lvl1pPr marL="0" indent="0">
              <a:buNone/>
              <a:defRPr sz="1300"/>
            </a:lvl1pPr>
            <a:lvl2pPr marL="301390" indent="0">
              <a:buNone/>
              <a:defRPr sz="1200"/>
            </a:lvl2pPr>
            <a:lvl3pPr marL="602778" indent="0">
              <a:buNone/>
              <a:defRPr sz="1100"/>
            </a:lvl3pPr>
            <a:lvl4pPr marL="904168" indent="0">
              <a:buNone/>
              <a:defRPr sz="900"/>
            </a:lvl4pPr>
            <a:lvl5pPr marL="1205557" indent="0">
              <a:buNone/>
              <a:defRPr sz="900"/>
            </a:lvl5pPr>
            <a:lvl6pPr marL="1506946" indent="0">
              <a:buNone/>
              <a:defRPr sz="900"/>
            </a:lvl6pPr>
            <a:lvl7pPr marL="1808336" indent="0">
              <a:buNone/>
              <a:defRPr sz="900"/>
            </a:lvl7pPr>
            <a:lvl8pPr marL="2109725" indent="0">
              <a:buNone/>
              <a:defRPr sz="900"/>
            </a:lvl8pPr>
            <a:lvl9pPr marL="2411114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4C61E-ED8D-48A3-99CE-786333103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rgbClr val="5542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1050" y="240242"/>
            <a:ext cx="16116300" cy="3657600"/>
          </a:xfrm>
        </p:spPr>
        <p:txBody>
          <a:bodyPr/>
          <a:lstStyle>
            <a:lvl1pPr algn="ctr">
              <a:defRPr sz="7100" baseline="0"/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9"/>
          <p:cNvSpPr>
            <a:spLocks noGrp="1"/>
          </p:cNvSpPr>
          <p:nvPr>
            <p:ph sz="quarter" idx="17"/>
          </p:nvPr>
        </p:nvSpPr>
        <p:spPr>
          <a:xfrm>
            <a:off x="514350" y="4267201"/>
            <a:ext cx="7486650" cy="17221199"/>
          </a:xfrm>
          <a:prstGeom prst="roundRect">
            <a:avLst>
              <a:gd name="adj" fmla="val 54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 marL="0" indent="0">
              <a:spcBef>
                <a:spcPts val="1200"/>
              </a:spcBef>
              <a:buNone/>
              <a:defRPr sz="2800" b="1" baseline="0">
                <a:solidFill>
                  <a:schemeClr val="tx1"/>
                </a:solidFill>
              </a:defRPr>
            </a:lvl1pPr>
            <a:lvl2pPr marL="0" indent="0">
              <a:spcBef>
                <a:spcPts val="800"/>
              </a:spcBef>
              <a:buNone/>
              <a:defRPr sz="2400" baseline="0">
                <a:solidFill>
                  <a:schemeClr val="tx1"/>
                </a:solidFill>
              </a:defRPr>
            </a:lvl2pPr>
            <a:lvl3pPr marL="331788" indent="-331788">
              <a:defRPr sz="2400" baseline="0">
                <a:solidFill>
                  <a:schemeClr val="tx1"/>
                </a:solidFill>
              </a:defRPr>
            </a:lvl3pPr>
            <a:lvl4pPr marL="471488" indent="-193675">
              <a:defRPr sz="2000" baseline="0">
                <a:solidFill>
                  <a:schemeClr val="tx1"/>
                </a:solidFill>
              </a:defRPr>
            </a:lvl4pPr>
            <a:lvl5pPr marL="1929715" indent="-653064">
              <a:buNone/>
              <a:defRPr sz="2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Body text</a:t>
            </a:r>
          </a:p>
          <a:p>
            <a:pPr lvl="2"/>
            <a:r>
              <a:rPr lang="en-US" dirty="0" smtClean="0"/>
              <a:t>First level</a:t>
            </a:r>
          </a:p>
          <a:p>
            <a:pPr lvl="3"/>
            <a:r>
              <a:rPr lang="en-US" dirty="0" smtClean="0"/>
              <a:t>Second level</a:t>
            </a:r>
          </a:p>
        </p:txBody>
      </p:sp>
      <p:sp>
        <p:nvSpPr>
          <p:cNvPr id="22" name="Content Placeholder 9"/>
          <p:cNvSpPr>
            <a:spLocks noGrp="1"/>
          </p:cNvSpPr>
          <p:nvPr>
            <p:ph sz="quarter" idx="18"/>
          </p:nvPr>
        </p:nvSpPr>
        <p:spPr>
          <a:xfrm>
            <a:off x="24917400" y="4267201"/>
            <a:ext cx="7486650" cy="17221199"/>
          </a:xfrm>
          <a:prstGeom prst="roundRect">
            <a:avLst>
              <a:gd name="adj" fmla="val 54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 marL="0" indent="0">
              <a:spcBef>
                <a:spcPts val="1200"/>
              </a:spcBef>
              <a:buNone/>
              <a:defRPr sz="2800" b="1" baseline="0">
                <a:solidFill>
                  <a:schemeClr val="tx1"/>
                </a:solidFill>
              </a:defRPr>
            </a:lvl1pPr>
            <a:lvl2pPr marL="0" indent="0">
              <a:spcBef>
                <a:spcPts val="800"/>
              </a:spcBef>
              <a:buNone/>
              <a:defRPr sz="2400" baseline="0">
                <a:solidFill>
                  <a:schemeClr val="tx1"/>
                </a:solidFill>
              </a:defRPr>
            </a:lvl2pPr>
            <a:lvl3pPr marL="331788" indent="-331788">
              <a:defRPr sz="2400" baseline="0">
                <a:solidFill>
                  <a:schemeClr val="tx1"/>
                </a:solidFill>
              </a:defRPr>
            </a:lvl3pPr>
            <a:lvl4pPr marL="471488" indent="-193675">
              <a:defRPr sz="2000" baseline="0">
                <a:solidFill>
                  <a:schemeClr val="tx1"/>
                </a:solidFill>
              </a:defRPr>
            </a:lvl4pPr>
            <a:lvl5pPr marL="1929715" indent="-653064">
              <a:buNone/>
              <a:defRPr sz="2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Body text</a:t>
            </a:r>
          </a:p>
          <a:p>
            <a:pPr lvl="2"/>
            <a:r>
              <a:rPr lang="en-US" dirty="0" smtClean="0"/>
              <a:t>First level</a:t>
            </a:r>
          </a:p>
          <a:p>
            <a:pPr lvl="3"/>
            <a:r>
              <a:rPr lang="en-US" dirty="0" smtClean="0"/>
              <a:t>Second level</a:t>
            </a:r>
          </a:p>
        </p:txBody>
      </p:sp>
      <p:sp>
        <p:nvSpPr>
          <p:cNvPr id="25" name="Content Placeholder 9"/>
          <p:cNvSpPr>
            <a:spLocks noGrp="1"/>
          </p:cNvSpPr>
          <p:nvPr>
            <p:ph sz="quarter" idx="21"/>
          </p:nvPr>
        </p:nvSpPr>
        <p:spPr>
          <a:xfrm>
            <a:off x="8458200" y="4267201"/>
            <a:ext cx="7715250" cy="7391399"/>
          </a:xfrm>
          <a:prstGeom prst="roundRect">
            <a:avLst>
              <a:gd name="adj" fmla="val 54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 marL="0" indent="0">
              <a:spcBef>
                <a:spcPts val="1200"/>
              </a:spcBef>
              <a:buNone/>
              <a:defRPr sz="2800" b="1" baseline="0">
                <a:solidFill>
                  <a:schemeClr val="tx1"/>
                </a:solidFill>
              </a:defRPr>
            </a:lvl1pPr>
            <a:lvl2pPr marL="0" indent="0">
              <a:spcBef>
                <a:spcPts val="800"/>
              </a:spcBef>
              <a:buNone/>
              <a:defRPr sz="2400" baseline="0">
                <a:solidFill>
                  <a:schemeClr val="tx1"/>
                </a:solidFill>
              </a:defRPr>
            </a:lvl2pPr>
            <a:lvl3pPr marL="331788" indent="-331788">
              <a:defRPr sz="2400" baseline="0">
                <a:solidFill>
                  <a:schemeClr val="tx1"/>
                </a:solidFill>
              </a:defRPr>
            </a:lvl3pPr>
            <a:lvl4pPr marL="471488" indent="-193675">
              <a:defRPr sz="2000" baseline="0">
                <a:solidFill>
                  <a:schemeClr val="tx1"/>
                </a:solidFill>
              </a:defRPr>
            </a:lvl4pPr>
            <a:lvl5pPr marL="1929715" indent="-653064">
              <a:buNone/>
              <a:defRPr sz="2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Body text</a:t>
            </a:r>
          </a:p>
          <a:p>
            <a:pPr lvl="2"/>
            <a:r>
              <a:rPr lang="en-US" dirty="0" smtClean="0"/>
              <a:t>First level</a:t>
            </a:r>
          </a:p>
          <a:p>
            <a:pPr lvl="3"/>
            <a:r>
              <a:rPr lang="en-US" dirty="0" smtClean="0"/>
              <a:t>Second level</a:t>
            </a:r>
          </a:p>
        </p:txBody>
      </p:sp>
      <p:sp>
        <p:nvSpPr>
          <p:cNvPr id="26" name="Content Placeholder 9"/>
          <p:cNvSpPr>
            <a:spLocks noGrp="1"/>
          </p:cNvSpPr>
          <p:nvPr>
            <p:ph sz="quarter" idx="22"/>
          </p:nvPr>
        </p:nvSpPr>
        <p:spPr>
          <a:xfrm>
            <a:off x="16687800" y="4343400"/>
            <a:ext cx="7772400" cy="9372600"/>
          </a:xfrm>
          <a:prstGeom prst="roundRect">
            <a:avLst>
              <a:gd name="adj" fmla="val 54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 marL="0" indent="0">
              <a:spcBef>
                <a:spcPts val="1200"/>
              </a:spcBef>
              <a:buNone/>
              <a:defRPr sz="2800" b="1" baseline="0">
                <a:solidFill>
                  <a:schemeClr val="tx1"/>
                </a:solidFill>
              </a:defRPr>
            </a:lvl1pPr>
            <a:lvl2pPr marL="0" indent="0">
              <a:spcBef>
                <a:spcPts val="800"/>
              </a:spcBef>
              <a:buNone/>
              <a:defRPr sz="2400" baseline="0">
                <a:solidFill>
                  <a:schemeClr val="tx1"/>
                </a:solidFill>
              </a:defRPr>
            </a:lvl2pPr>
            <a:lvl3pPr marL="331788" indent="-331788">
              <a:defRPr sz="2400" baseline="0">
                <a:solidFill>
                  <a:schemeClr val="tx1"/>
                </a:solidFill>
              </a:defRPr>
            </a:lvl3pPr>
            <a:lvl4pPr marL="471488" indent="-193675">
              <a:defRPr sz="2000" baseline="0">
                <a:solidFill>
                  <a:schemeClr val="tx1"/>
                </a:solidFill>
              </a:defRPr>
            </a:lvl4pPr>
            <a:lvl5pPr marL="1929715" indent="-653064">
              <a:buNone/>
              <a:defRPr sz="2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Body text</a:t>
            </a:r>
          </a:p>
          <a:p>
            <a:pPr lvl="2"/>
            <a:r>
              <a:rPr lang="en-US" dirty="0" smtClean="0"/>
              <a:t>First level</a:t>
            </a:r>
          </a:p>
          <a:p>
            <a:pPr lvl="3"/>
            <a:r>
              <a:rPr lang="en-US" dirty="0" smtClean="0"/>
              <a:t>Second level</a:t>
            </a:r>
          </a:p>
        </p:txBody>
      </p:sp>
      <p:sp>
        <p:nvSpPr>
          <p:cNvPr id="27" name="Content Placeholder 9"/>
          <p:cNvSpPr>
            <a:spLocks noGrp="1"/>
          </p:cNvSpPr>
          <p:nvPr>
            <p:ph sz="quarter" idx="23"/>
          </p:nvPr>
        </p:nvSpPr>
        <p:spPr>
          <a:xfrm>
            <a:off x="8458200" y="12115801"/>
            <a:ext cx="7715250" cy="9372600"/>
          </a:xfrm>
          <a:prstGeom prst="roundRect">
            <a:avLst>
              <a:gd name="adj" fmla="val 54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 marL="0" indent="0">
              <a:spcBef>
                <a:spcPts val="1200"/>
              </a:spcBef>
              <a:buNone/>
              <a:defRPr sz="2800" b="1" baseline="0">
                <a:solidFill>
                  <a:schemeClr val="tx1"/>
                </a:solidFill>
              </a:defRPr>
            </a:lvl1pPr>
            <a:lvl2pPr marL="0" indent="0">
              <a:spcBef>
                <a:spcPts val="800"/>
              </a:spcBef>
              <a:buNone/>
              <a:defRPr sz="2400" baseline="0">
                <a:solidFill>
                  <a:schemeClr val="tx1"/>
                </a:solidFill>
              </a:defRPr>
            </a:lvl2pPr>
            <a:lvl3pPr marL="331788" indent="-331788">
              <a:defRPr sz="2400" baseline="0">
                <a:solidFill>
                  <a:schemeClr val="tx1"/>
                </a:solidFill>
              </a:defRPr>
            </a:lvl3pPr>
            <a:lvl4pPr marL="471488" indent="-193675">
              <a:defRPr sz="2000" baseline="0">
                <a:solidFill>
                  <a:schemeClr val="tx1"/>
                </a:solidFill>
              </a:defRPr>
            </a:lvl4pPr>
            <a:lvl5pPr marL="1929715" indent="-653064">
              <a:buNone/>
              <a:defRPr sz="2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Body text</a:t>
            </a:r>
          </a:p>
          <a:p>
            <a:pPr lvl="2"/>
            <a:r>
              <a:rPr lang="en-US" dirty="0" smtClean="0"/>
              <a:t>First level</a:t>
            </a:r>
          </a:p>
          <a:p>
            <a:pPr lvl="3"/>
            <a:r>
              <a:rPr lang="en-US" dirty="0" smtClean="0"/>
              <a:t>Second level</a:t>
            </a:r>
          </a:p>
        </p:txBody>
      </p:sp>
      <p:sp>
        <p:nvSpPr>
          <p:cNvPr id="28" name="Content Placeholder 9"/>
          <p:cNvSpPr>
            <a:spLocks noGrp="1"/>
          </p:cNvSpPr>
          <p:nvPr>
            <p:ph sz="quarter" idx="24"/>
          </p:nvPr>
        </p:nvSpPr>
        <p:spPr>
          <a:xfrm>
            <a:off x="16687800" y="14097001"/>
            <a:ext cx="7772400" cy="7391399"/>
          </a:xfrm>
          <a:prstGeom prst="roundRect">
            <a:avLst>
              <a:gd name="adj" fmla="val 54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 marL="0" indent="0">
              <a:spcBef>
                <a:spcPts val="1200"/>
              </a:spcBef>
              <a:buNone/>
              <a:defRPr sz="2800" b="1" baseline="0">
                <a:solidFill>
                  <a:schemeClr val="tx1"/>
                </a:solidFill>
              </a:defRPr>
            </a:lvl1pPr>
            <a:lvl2pPr marL="0" indent="0">
              <a:spcBef>
                <a:spcPts val="800"/>
              </a:spcBef>
              <a:buNone/>
              <a:defRPr sz="2400" baseline="0">
                <a:solidFill>
                  <a:schemeClr val="tx1"/>
                </a:solidFill>
              </a:defRPr>
            </a:lvl2pPr>
            <a:lvl3pPr marL="331788" indent="-331788">
              <a:defRPr sz="2400" baseline="0">
                <a:solidFill>
                  <a:schemeClr val="tx1"/>
                </a:solidFill>
              </a:defRPr>
            </a:lvl3pPr>
            <a:lvl4pPr marL="471488" indent="-193675">
              <a:defRPr sz="2000" baseline="0">
                <a:solidFill>
                  <a:schemeClr val="tx1"/>
                </a:solidFill>
              </a:defRPr>
            </a:lvl4pPr>
            <a:lvl5pPr marL="1929715" indent="-653064">
              <a:buNone/>
              <a:defRPr sz="2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Body text</a:t>
            </a:r>
          </a:p>
          <a:p>
            <a:pPr lvl="2"/>
            <a:r>
              <a:rPr lang="en-US" dirty="0" smtClean="0"/>
              <a:t>First level</a:t>
            </a:r>
          </a:p>
          <a:p>
            <a:pPr lvl="3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89" y="879308"/>
            <a:ext cx="29627423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89" y="4911893"/>
            <a:ext cx="14545214" cy="2047374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1390" indent="0">
              <a:buNone/>
              <a:defRPr sz="1300" b="1"/>
            </a:lvl2pPr>
            <a:lvl3pPr marL="602778" indent="0">
              <a:buNone/>
              <a:defRPr sz="1200" b="1"/>
            </a:lvl3pPr>
            <a:lvl4pPr marL="904168" indent="0">
              <a:buNone/>
              <a:defRPr sz="1100" b="1"/>
            </a:lvl4pPr>
            <a:lvl5pPr marL="1205557" indent="0">
              <a:buNone/>
              <a:defRPr sz="1100" b="1"/>
            </a:lvl5pPr>
            <a:lvl6pPr marL="1506946" indent="0">
              <a:buNone/>
              <a:defRPr sz="1100" b="1"/>
            </a:lvl6pPr>
            <a:lvl7pPr marL="1808336" indent="0">
              <a:buNone/>
              <a:defRPr sz="1100" b="1"/>
            </a:lvl7pPr>
            <a:lvl8pPr marL="2109725" indent="0">
              <a:buNone/>
              <a:defRPr sz="1100" b="1"/>
            </a:lvl8pPr>
            <a:lvl9pPr marL="2411114" indent="0">
              <a:buNone/>
              <a:defRPr sz="11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89" y="6959266"/>
            <a:ext cx="14545214" cy="12644187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06" y="4911893"/>
            <a:ext cx="14550606" cy="2047374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1390" indent="0">
              <a:buNone/>
              <a:defRPr sz="1300" b="1"/>
            </a:lvl2pPr>
            <a:lvl3pPr marL="602778" indent="0">
              <a:buNone/>
              <a:defRPr sz="1200" b="1"/>
            </a:lvl3pPr>
            <a:lvl4pPr marL="904168" indent="0">
              <a:buNone/>
              <a:defRPr sz="1100" b="1"/>
            </a:lvl4pPr>
            <a:lvl5pPr marL="1205557" indent="0">
              <a:buNone/>
              <a:defRPr sz="1100" b="1"/>
            </a:lvl5pPr>
            <a:lvl6pPr marL="1506946" indent="0">
              <a:buNone/>
              <a:defRPr sz="1100" b="1"/>
            </a:lvl6pPr>
            <a:lvl7pPr marL="1808336" indent="0">
              <a:buNone/>
              <a:defRPr sz="1100" b="1"/>
            </a:lvl7pPr>
            <a:lvl8pPr marL="2109725" indent="0">
              <a:buNone/>
              <a:defRPr sz="1100" b="1"/>
            </a:lvl8pPr>
            <a:lvl9pPr marL="2411114" indent="0">
              <a:buNone/>
              <a:defRPr sz="11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06" y="6959266"/>
            <a:ext cx="14550606" cy="12644187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D3563-E6FD-415D-BBA3-484588E39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78156-8E0F-49C6-9390-3B35A997E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B0F51-FAC6-4C89-93F6-02F84352C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89" y="873293"/>
            <a:ext cx="10830464" cy="3718760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12" y="873293"/>
            <a:ext cx="18402300" cy="18730160"/>
          </a:xfrm>
        </p:spPr>
        <p:txBody>
          <a:bodyPr/>
          <a:lstStyle>
            <a:lvl1pPr>
              <a:defRPr sz="2100"/>
            </a:lvl1pPr>
            <a:lvl2pPr>
              <a:defRPr sz="19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89" y="4592053"/>
            <a:ext cx="10830464" cy="15011400"/>
          </a:xfrm>
        </p:spPr>
        <p:txBody>
          <a:bodyPr/>
          <a:lstStyle>
            <a:lvl1pPr marL="0" indent="0">
              <a:buNone/>
              <a:defRPr sz="900"/>
            </a:lvl1pPr>
            <a:lvl2pPr marL="301390" indent="0">
              <a:buNone/>
              <a:defRPr sz="800"/>
            </a:lvl2pPr>
            <a:lvl3pPr marL="602778" indent="0">
              <a:buNone/>
              <a:defRPr sz="600"/>
            </a:lvl3pPr>
            <a:lvl4pPr marL="904168" indent="0">
              <a:buNone/>
              <a:defRPr sz="600"/>
            </a:lvl4pPr>
            <a:lvl5pPr marL="1205557" indent="0">
              <a:buNone/>
              <a:defRPr sz="600"/>
            </a:lvl5pPr>
            <a:lvl6pPr marL="1506946" indent="0">
              <a:buNone/>
              <a:defRPr sz="600"/>
            </a:lvl6pPr>
            <a:lvl7pPr marL="1808336" indent="0">
              <a:buNone/>
              <a:defRPr sz="600"/>
            </a:lvl7pPr>
            <a:lvl8pPr marL="2109725" indent="0">
              <a:buNone/>
              <a:defRPr sz="600"/>
            </a:lvl8pPr>
            <a:lvl9pPr marL="2411114" indent="0">
              <a:buNone/>
              <a:defRPr sz="6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87213-7584-4229-A835-265DBE694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558" y="15362322"/>
            <a:ext cx="19751256" cy="1812758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558" y="1961148"/>
            <a:ext cx="19751256" cy="13167561"/>
          </a:xfrm>
        </p:spPr>
        <p:txBody>
          <a:bodyPr/>
          <a:lstStyle>
            <a:lvl1pPr marL="0" indent="0">
              <a:buNone/>
              <a:defRPr sz="2100"/>
            </a:lvl1pPr>
            <a:lvl2pPr marL="301390" indent="0">
              <a:buNone/>
              <a:defRPr sz="1900"/>
            </a:lvl2pPr>
            <a:lvl3pPr marL="602778" indent="0">
              <a:buNone/>
              <a:defRPr sz="1600"/>
            </a:lvl3pPr>
            <a:lvl4pPr marL="904168" indent="0">
              <a:buNone/>
              <a:defRPr sz="1300"/>
            </a:lvl4pPr>
            <a:lvl5pPr marL="1205557" indent="0">
              <a:buNone/>
              <a:defRPr sz="1300"/>
            </a:lvl5pPr>
            <a:lvl6pPr marL="1506946" indent="0">
              <a:buNone/>
              <a:defRPr sz="1300"/>
            </a:lvl6pPr>
            <a:lvl7pPr marL="1808336" indent="0">
              <a:buNone/>
              <a:defRPr sz="1300"/>
            </a:lvl7pPr>
            <a:lvl8pPr marL="2109725" indent="0">
              <a:buNone/>
              <a:defRPr sz="1300"/>
            </a:lvl8pPr>
            <a:lvl9pPr marL="2411114" indent="0">
              <a:buNone/>
              <a:defRPr sz="13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558" y="17175080"/>
            <a:ext cx="19751256" cy="2575761"/>
          </a:xfrm>
        </p:spPr>
        <p:txBody>
          <a:bodyPr/>
          <a:lstStyle>
            <a:lvl1pPr marL="0" indent="0">
              <a:buNone/>
              <a:defRPr sz="900"/>
            </a:lvl1pPr>
            <a:lvl2pPr marL="301390" indent="0">
              <a:buNone/>
              <a:defRPr sz="800"/>
            </a:lvl2pPr>
            <a:lvl3pPr marL="602778" indent="0">
              <a:buNone/>
              <a:defRPr sz="600"/>
            </a:lvl3pPr>
            <a:lvl4pPr marL="904168" indent="0">
              <a:buNone/>
              <a:defRPr sz="600"/>
            </a:lvl4pPr>
            <a:lvl5pPr marL="1205557" indent="0">
              <a:buNone/>
              <a:defRPr sz="600"/>
            </a:lvl5pPr>
            <a:lvl6pPr marL="1506946" indent="0">
              <a:buNone/>
              <a:defRPr sz="600"/>
            </a:lvl6pPr>
            <a:lvl7pPr marL="1808336" indent="0">
              <a:buNone/>
              <a:defRPr sz="600"/>
            </a:lvl7pPr>
            <a:lvl8pPr marL="2109725" indent="0">
              <a:buNone/>
              <a:defRPr sz="600"/>
            </a:lvl8pPr>
            <a:lvl9pPr marL="2411114" indent="0">
              <a:buNone/>
              <a:defRPr sz="6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A531C-91BC-490F-8DD7-86043782A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9311" y="1951121"/>
            <a:ext cx="27979778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3445" tIns="156723" rIns="313445" bIns="1567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69311" y="6339640"/>
            <a:ext cx="27979778" cy="13167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3445" tIns="156723" rIns="313445" bIns="1567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69311" y="19994480"/>
            <a:ext cx="6858000" cy="1463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3445" tIns="156723" rIns="313445" bIns="156723" numCol="1" anchor="t" anchorCtr="0" compatLnSpc="1">
            <a:prstTxWarp prst="textNoShape">
              <a:avLst/>
            </a:prstTxWarp>
          </a:bodyPr>
          <a:lstStyle>
            <a:lvl1pPr>
              <a:defRPr sz="48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6689" y="19994480"/>
            <a:ext cx="10425023" cy="1463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3445" tIns="156723" rIns="313445" bIns="156723" numCol="1" anchor="t" anchorCtr="0" compatLnSpc="1">
            <a:prstTxWarp prst="textNoShape">
              <a:avLst/>
            </a:prstTxWarp>
          </a:bodyPr>
          <a:lstStyle>
            <a:lvl1pPr algn="ctr">
              <a:defRPr sz="48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089" y="19994480"/>
            <a:ext cx="6858000" cy="1463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3445" tIns="156723" rIns="313445" bIns="156723" numCol="1" anchor="t" anchorCtr="0" compatLnSpc="1">
            <a:prstTxWarp prst="textNoShape">
              <a:avLst/>
            </a:prstTxWarp>
          </a:bodyPr>
          <a:lstStyle>
            <a:lvl1pPr algn="r">
              <a:defRPr sz="4800" smtClean="0">
                <a:latin typeface="Arial" charset="0"/>
              </a:defRPr>
            </a:lvl1pPr>
          </a:lstStyle>
          <a:p>
            <a:pPr>
              <a:defRPr/>
            </a:pPr>
            <a:fld id="{ACA2DB46-2178-4CF3-9FA2-852619F98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134240" rtl="0" eaLnBrk="0" fontAlgn="base" hangingPunct="0">
        <a:spcBef>
          <a:spcPct val="0"/>
        </a:spcBef>
        <a:spcAft>
          <a:spcPct val="0"/>
        </a:spcAft>
        <a:defRPr sz="15100" baseline="0">
          <a:solidFill>
            <a:schemeClr val="bg1"/>
          </a:solidFill>
          <a:latin typeface="+mj-lt"/>
          <a:ea typeface="+mj-ea"/>
          <a:cs typeface="+mj-cs"/>
        </a:defRPr>
      </a:lvl1pPr>
      <a:lvl2pPr algn="ctr" defTabSz="3134240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3134240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3134240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3134240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301390" algn="ctr" defTabSz="3134240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602778" algn="ctr" defTabSz="3134240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904168" algn="ctr" defTabSz="3134240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205557" algn="ctr" defTabSz="3134240" rtl="0" fontAlgn="base">
        <a:spcBef>
          <a:spcPct val="0"/>
        </a:spcBef>
        <a:spcAft>
          <a:spcPct val="0"/>
        </a:spcAft>
        <a:defRPr sz="151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1175209" indent="-1175209" algn="l" defTabSz="3134240" rtl="0" eaLnBrk="0" fontAlgn="base" hangingPunct="0">
        <a:spcBef>
          <a:spcPct val="20000"/>
        </a:spcBef>
        <a:spcAft>
          <a:spcPct val="0"/>
        </a:spcAft>
        <a:buChar char="•"/>
        <a:defRPr sz="10900">
          <a:solidFill>
            <a:schemeClr val="tx1"/>
          </a:solidFill>
          <a:latin typeface="+mn-lt"/>
          <a:ea typeface="+mn-ea"/>
          <a:cs typeface="+mn-cs"/>
        </a:defRPr>
      </a:lvl1pPr>
      <a:lvl2pPr marL="2547158" indent="-979515" algn="l" defTabSz="3134240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  <a:ea typeface="+mn-ea"/>
        </a:defRPr>
      </a:lvl2pPr>
      <a:lvl3pPr marL="3918060" indent="-783822" algn="l" defTabSz="3134240" rtl="0" eaLnBrk="0" fontAlgn="base" hangingPunct="0">
        <a:spcBef>
          <a:spcPct val="20000"/>
        </a:spcBef>
        <a:spcAft>
          <a:spcPct val="0"/>
        </a:spcAft>
        <a:buChar char="•"/>
        <a:defRPr sz="8200">
          <a:solidFill>
            <a:schemeClr val="tx1"/>
          </a:solidFill>
          <a:latin typeface="+mn-lt"/>
          <a:ea typeface="+mn-ea"/>
        </a:defRPr>
      </a:lvl3pPr>
      <a:lvl4pPr marL="5485703" indent="-783822" algn="l" defTabSz="3134240" rtl="0" eaLnBrk="0" fontAlgn="base" hangingPunct="0">
        <a:spcBef>
          <a:spcPct val="20000"/>
        </a:spcBef>
        <a:spcAft>
          <a:spcPct val="0"/>
        </a:spcAft>
        <a:buChar char="–"/>
        <a:defRPr sz="6900">
          <a:solidFill>
            <a:schemeClr val="tx1"/>
          </a:solidFill>
          <a:latin typeface="+mn-lt"/>
          <a:ea typeface="+mn-ea"/>
        </a:defRPr>
      </a:lvl4pPr>
      <a:lvl5pPr marL="7052299" indent="-783822" algn="l" defTabSz="3134240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ea typeface="+mn-ea"/>
        </a:defRPr>
      </a:lvl5pPr>
      <a:lvl6pPr marL="7353689" indent="-783822" algn="l" defTabSz="3134240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ea typeface="+mn-ea"/>
        </a:defRPr>
      </a:lvl6pPr>
      <a:lvl7pPr marL="7655078" indent="-783822" algn="l" defTabSz="3134240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ea typeface="+mn-ea"/>
        </a:defRPr>
      </a:lvl7pPr>
      <a:lvl8pPr marL="7956467" indent="-783822" algn="l" defTabSz="3134240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ea typeface="+mn-ea"/>
        </a:defRPr>
      </a:lvl8pPr>
      <a:lvl9pPr marL="8257857" indent="-783822" algn="l" defTabSz="3134240" rtl="0" fontAlgn="base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30139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1390" algn="l" defTabSz="30139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2778" algn="l" defTabSz="30139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04168" algn="l" defTabSz="30139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05557" algn="l" defTabSz="30139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06946" algn="l" defTabSz="30139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08336" algn="l" defTabSz="30139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09725" algn="l" defTabSz="30139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11114" algn="l" defTabSz="30139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2.pdf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542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Title</a:t>
            </a:r>
            <a:br>
              <a:rPr lang="en-US" dirty="0" smtClean="0"/>
            </a:br>
            <a:r>
              <a:rPr lang="en-US" sz="4800" dirty="0" smtClean="0"/>
              <a:t>Homer </a:t>
            </a:r>
            <a:r>
              <a:rPr lang="en-US" sz="4800" dirty="0" smtClean="0"/>
              <a:t>Simpson, Ned Flanders</a:t>
            </a:r>
            <a:br>
              <a:rPr lang="en-US" sz="4800" dirty="0" smtClean="0"/>
            </a:br>
            <a:r>
              <a:rPr lang="en-US" sz="4800" dirty="0" smtClean="0"/>
              <a:t>Department of Mechanical and Materials Engineering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Faculty Advisor: Monty Burns</a:t>
            </a:r>
            <a:br>
              <a:rPr lang="en-US" sz="4800" dirty="0" smtClean="0"/>
            </a:br>
            <a:r>
              <a:rPr lang="en-US" sz="4800" dirty="0" smtClean="0"/>
              <a:t>March </a:t>
            </a:r>
            <a:r>
              <a:rPr lang="en-US" sz="4800" dirty="0" smtClean="0"/>
              <a:t>2015</a:t>
            </a:r>
            <a:endParaRPr lang="en-US" dirty="0"/>
          </a:p>
        </p:txBody>
      </p:sp>
      <p:sp>
        <p:nvSpPr>
          <p:cNvPr id="85" name="Content Placeholder 84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</a:p>
          <a:p>
            <a:pPr lvl="1"/>
            <a:r>
              <a:rPr lang="en-US" dirty="0" smtClean="0"/>
              <a:t>This poster template is preformatted for a 24 by 36 poster. The template is a starting point, and you may modify it if you wish.</a:t>
            </a:r>
          </a:p>
          <a:p>
            <a:pPr lvl="2"/>
            <a:r>
              <a:rPr lang="en-US" dirty="0" smtClean="0"/>
              <a:t> The  background </a:t>
            </a:r>
            <a:r>
              <a:rPr lang="en-US" dirty="0" err="1" smtClean="0"/>
              <a:t>colour</a:t>
            </a:r>
            <a:r>
              <a:rPr lang="en-US" dirty="0" smtClean="0"/>
              <a:t> is the official Western </a:t>
            </a:r>
            <a:r>
              <a:rPr lang="en-US" dirty="0" smtClean="0"/>
              <a:t>Purple. Select </a:t>
            </a:r>
            <a:r>
              <a:rPr lang="en-US" dirty="0" err="1" smtClean="0"/>
              <a:t>colours</a:t>
            </a:r>
            <a:r>
              <a:rPr lang="en-US" dirty="0" smtClean="0"/>
              <a:t> and logos for your </a:t>
            </a:r>
            <a:r>
              <a:rPr lang="en-US" smtClean="0"/>
              <a:t>own school.</a:t>
            </a:r>
            <a:endParaRPr lang="en-US" dirty="0" smtClean="0"/>
          </a:p>
          <a:p>
            <a:pPr lvl="2"/>
            <a:r>
              <a:rPr lang="en-US" dirty="0" smtClean="0"/>
              <a:t>These content panels can be resized and arranged to suit your content and desired layout</a:t>
            </a:r>
          </a:p>
          <a:p>
            <a:pPr lvl="2"/>
            <a:r>
              <a:rPr lang="en-US" dirty="0" smtClean="0"/>
              <a:t>Copy and paste as many empty contact panels as you need</a:t>
            </a:r>
          </a:p>
          <a:p>
            <a:pPr lvl="2"/>
            <a:r>
              <a:rPr lang="en-US" dirty="0" smtClean="0"/>
              <a:t>Click the icons to insert tables, charts, and images</a:t>
            </a:r>
          </a:p>
          <a:p>
            <a:pPr lvl="1"/>
            <a:r>
              <a:rPr lang="en-US" dirty="0" smtClean="0"/>
              <a:t>This poster should contain your names, </a:t>
            </a:r>
            <a:r>
              <a:rPr lang="en-US" dirty="0" smtClean="0"/>
              <a:t>department, university, faculty </a:t>
            </a:r>
            <a:r>
              <a:rPr lang="en-US" dirty="0" smtClean="0"/>
              <a:t>advisor, </a:t>
            </a:r>
            <a:r>
              <a:rPr lang="en-US" dirty="0" smtClean="0"/>
              <a:t>and </a:t>
            </a:r>
            <a:r>
              <a:rPr lang="en-US" dirty="0" smtClean="0"/>
              <a:t>the Month and Year.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 smtClean="0"/>
              <a:t>template contains samples of a chart, image and table</a:t>
            </a:r>
          </a:p>
          <a:p>
            <a:r>
              <a:rPr lang="en-US" dirty="0" smtClean="0"/>
              <a:t>Headings and body text</a:t>
            </a:r>
          </a:p>
          <a:p>
            <a:pPr lvl="1"/>
            <a:r>
              <a:rPr lang="en-US" dirty="0" smtClean="0"/>
              <a:t>This content panel is formatted so that the top level is a heading, the second level is body text, and the third level is a bullet list. Change the levels using the toolbar.</a:t>
            </a:r>
          </a:p>
          <a:p>
            <a:pPr lvl="1"/>
            <a:r>
              <a:rPr lang="en-US" dirty="0" smtClean="0"/>
              <a:t>Copy and paste this panel as many times as you need for your content</a:t>
            </a:r>
          </a:p>
        </p:txBody>
      </p:sp>
      <p:graphicFrame>
        <p:nvGraphicFramePr>
          <p:cNvPr id="97" name="Content Placeholder 96"/>
          <p:cNvGraphicFramePr>
            <a:graphicFrameLocks noGrp="1"/>
          </p:cNvGraphicFramePr>
          <p:nvPr>
            <p:ph sz="quarter" idx="18"/>
          </p:nvPr>
        </p:nvGraphicFramePr>
        <p:xfrm>
          <a:off x="24917400" y="4267200"/>
          <a:ext cx="748665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8" name="Content Placeholder 97" descr="sunstang.jpg"/>
          <p:cNvPicPr>
            <a:picLocks noGrp="1" noChangeAspect="1"/>
          </p:cNvPicPr>
          <p:nvPr>
            <p:ph sz="quarter" idx="21"/>
          </p:nvPr>
        </p:nvPicPr>
        <p:blipFill>
          <a:blip r:embed="rId4"/>
          <a:stretch>
            <a:fillRect/>
          </a:stretch>
        </p:blipFill>
        <p:spPr>
          <a:xfrm>
            <a:off x="8458200" y="4343400"/>
            <a:ext cx="7715250" cy="5413299"/>
          </a:xfrm>
        </p:spPr>
      </p:pic>
      <p:graphicFrame>
        <p:nvGraphicFramePr>
          <p:cNvPr id="106" name="Content Placeholder 105"/>
          <p:cNvGraphicFramePr>
            <a:graphicFrameLocks noGrp="1"/>
          </p:cNvGraphicFramePr>
          <p:nvPr>
            <p:ph sz="quarter" idx="22"/>
          </p:nvPr>
        </p:nvGraphicFramePr>
        <p:xfrm>
          <a:off x="17145000" y="17145000"/>
          <a:ext cx="737235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470"/>
                <a:gridCol w="1474470"/>
                <a:gridCol w="1474470"/>
                <a:gridCol w="1474470"/>
                <a:gridCol w="1474470"/>
              </a:tblGrid>
              <a:tr h="38608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One</a:t>
                      </a:r>
                      <a:endParaRPr lang="en-US" sz="2100" dirty="0"/>
                    </a:p>
                  </a:txBody>
                  <a:tcPr marL="68580" marR="68580" marT="30480" marB="3048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Two</a:t>
                      </a:r>
                      <a:endParaRPr lang="en-US" sz="2100" dirty="0"/>
                    </a:p>
                  </a:txBody>
                  <a:tcPr marL="68580" marR="68580" marT="30480" marB="3048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Three</a:t>
                      </a:r>
                      <a:endParaRPr lang="en-US" sz="2100" dirty="0"/>
                    </a:p>
                  </a:txBody>
                  <a:tcPr marL="68580" marR="68580" marT="30480" marB="3048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Four</a:t>
                      </a:r>
                      <a:endParaRPr lang="en-US" sz="2100" dirty="0"/>
                    </a:p>
                  </a:txBody>
                  <a:tcPr marL="68580" marR="68580" marT="30480" marB="3048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Five</a:t>
                      </a:r>
                      <a:endParaRPr lang="en-US" sz="2100" dirty="0"/>
                    </a:p>
                  </a:txBody>
                  <a:tcPr marL="68580" marR="68580" marT="30480" marB="30480"/>
                </a:tc>
              </a:tr>
              <a:tr h="38608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500</a:t>
                      </a:r>
                      <a:endParaRPr lang="en-US" sz="2100" dirty="0"/>
                    </a:p>
                  </a:txBody>
                  <a:tcPr marL="68580" marR="68580" marT="30480" marB="3048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100</a:t>
                      </a:r>
                      <a:endParaRPr lang="en-US" sz="2100" dirty="0"/>
                    </a:p>
                  </a:txBody>
                  <a:tcPr marL="68580" marR="68580" marT="30480" marB="3048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20</a:t>
                      </a:r>
                      <a:endParaRPr lang="en-US" sz="2100" dirty="0"/>
                    </a:p>
                  </a:txBody>
                  <a:tcPr marL="68580" marR="68580" marT="30480" marB="3048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30</a:t>
                      </a:r>
                      <a:endParaRPr lang="en-US" sz="2100" dirty="0"/>
                    </a:p>
                  </a:txBody>
                  <a:tcPr marL="68580" marR="68580" marT="30480" marB="3048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80</a:t>
                      </a:r>
                      <a:endParaRPr lang="en-US" sz="2100" dirty="0"/>
                    </a:p>
                  </a:txBody>
                  <a:tcPr marL="68580" marR="68580" marT="30480" marB="30480"/>
                </a:tc>
              </a:tr>
              <a:tr h="38608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100</a:t>
                      </a:r>
                      <a:endParaRPr lang="en-US" sz="2100" dirty="0"/>
                    </a:p>
                  </a:txBody>
                  <a:tcPr marL="68580" marR="68580" marT="30480" marB="3048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40</a:t>
                      </a:r>
                      <a:endParaRPr lang="en-US" sz="2100" dirty="0"/>
                    </a:p>
                  </a:txBody>
                  <a:tcPr marL="68580" marR="68580" marT="30480" marB="3048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60</a:t>
                      </a:r>
                      <a:endParaRPr lang="en-US" sz="2100" dirty="0"/>
                    </a:p>
                  </a:txBody>
                  <a:tcPr marL="68580" marR="68580" marT="30480" marB="3048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20</a:t>
                      </a:r>
                      <a:endParaRPr lang="en-US" sz="2100" dirty="0"/>
                    </a:p>
                  </a:txBody>
                  <a:tcPr marL="68580" marR="68580" marT="30480" marB="30480"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30</a:t>
                      </a:r>
                      <a:endParaRPr lang="en-US" sz="2100" dirty="0"/>
                    </a:p>
                  </a:txBody>
                  <a:tcPr marL="68580" marR="68580" marT="30480" marB="30480"/>
                </a:tc>
              </a:tr>
            </a:tbl>
          </a:graphicData>
        </a:graphic>
      </p:graphicFrame>
      <p:sp>
        <p:nvSpPr>
          <p:cNvPr id="130" name="Content Placeholder 129"/>
          <p:cNvSpPr>
            <a:spLocks noGrp="1"/>
          </p:cNvSpPr>
          <p:nvPr>
            <p:ph sz="quarter" idx="23"/>
          </p:nvPr>
        </p:nvSpPr>
        <p:spPr>
          <a:xfrm>
            <a:off x="8458200" y="10058400"/>
            <a:ext cx="7715250" cy="114300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1" name="Content Placeholder 130"/>
          <p:cNvSpPr>
            <a:spLocks noGrp="1"/>
          </p:cNvSpPr>
          <p:nvPr>
            <p:ph sz="quarter" idx="24"/>
          </p:nvPr>
        </p:nvSpPr>
        <p:spPr>
          <a:xfrm>
            <a:off x="16687800" y="4343400"/>
            <a:ext cx="7772400" cy="12344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17373600" y="18745200"/>
            <a:ext cx="6686550" cy="773830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en-US" sz="2300" dirty="0">
                <a:solidFill>
                  <a:schemeClr val="bg1"/>
                </a:solidFill>
              </a:rPr>
              <a:t>Here is a formatted text box. Copy this and insert your own content.</a:t>
            </a:r>
          </a:p>
        </p:txBody>
      </p:sp>
      <p:sp>
        <p:nvSpPr>
          <p:cNvPr id="109" name="Rounded Rectangle 108"/>
          <p:cNvSpPr/>
          <p:nvPr/>
        </p:nvSpPr>
        <p:spPr bwMode="auto">
          <a:xfrm>
            <a:off x="17487900" y="19812000"/>
            <a:ext cx="6515100" cy="10668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5306" tIns="32653" rIns="65306" bIns="32653" numCol="1" rtlCol="0" anchor="t" anchorCtr="0" compatLnSpc="1">
            <a:prstTxWarp prst="textNoShape">
              <a:avLst/>
            </a:prstTxWarp>
          </a:bodyPr>
          <a:lstStyle/>
          <a:p>
            <a:pPr defTabSz="653064"/>
            <a:r>
              <a:rPr lang="en-US" sz="2300" dirty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Here is a textbox with a white background.</a:t>
            </a:r>
          </a:p>
        </p:txBody>
      </p:sp>
      <p:pic>
        <p:nvPicPr>
          <p:cNvPr id="11" name="Picture 10" descr="Western_Logo_F_S_R_Engineering_RGB.eps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26060400" y="914400"/>
            <a:ext cx="6324600" cy="16701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2945</TotalTime>
  <Words>217</Words>
  <Application>Microsoft Office PowerPoint</Application>
  <PresentationFormat>Custom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Blank Presentation</vt:lpstr>
      <vt:lpstr>Project Title Homer Simpson, Ned Flanders Department of Mechanical and Materials Engineering Faculty Advisor: Monty Burns March 2015</vt:lpstr>
    </vt:vector>
  </TitlesOfParts>
  <Company>TAMUS - HSC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Ralph Buchal</dc:creator>
  <cp:lastModifiedBy>Buchal, Ralph</cp:lastModifiedBy>
  <cp:revision>50</cp:revision>
  <dcterms:created xsi:type="dcterms:W3CDTF">2009-03-07T07:56:50Z</dcterms:created>
  <dcterms:modified xsi:type="dcterms:W3CDTF">2015-04-06T20:41:04Z</dcterms:modified>
</cp:coreProperties>
</file>