
<file path=[Content_Types].xml><?xml version="1.0" encoding="utf-8"?>
<Types xmlns="http://schemas.openxmlformats.org/package/2006/content-types">
  <Default Extension="png" ContentType="image/png"/>
  <Default Extension="pdf" ContentType="application/pdf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32918400" cy="219456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pitchFamily="34" charset="0"/>
        <a:ea typeface="ＭＳ Ｐゴシック" charset="-128"/>
        <a:cs typeface="+mn-cs"/>
      </a:defRPr>
    </a:lvl1pPr>
    <a:lvl2pPr marL="30139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pitchFamily="34" charset="0"/>
        <a:ea typeface="ＭＳ Ｐゴシック" charset="-128"/>
        <a:cs typeface="+mn-cs"/>
      </a:defRPr>
    </a:lvl2pPr>
    <a:lvl3pPr marL="602778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pitchFamily="34" charset="0"/>
        <a:ea typeface="ＭＳ Ｐゴシック" charset="-128"/>
        <a:cs typeface="+mn-cs"/>
      </a:defRPr>
    </a:lvl3pPr>
    <a:lvl4pPr marL="904168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pitchFamily="34" charset="0"/>
        <a:ea typeface="ＭＳ Ｐゴシック" charset="-128"/>
        <a:cs typeface="+mn-cs"/>
      </a:defRPr>
    </a:lvl4pPr>
    <a:lvl5pPr marL="1205557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pitchFamily="34" charset="0"/>
        <a:ea typeface="ＭＳ Ｐゴシック" charset="-128"/>
        <a:cs typeface="+mn-cs"/>
      </a:defRPr>
    </a:lvl5pPr>
    <a:lvl6pPr marL="1506946" algn="l" defTabSz="602778" rtl="0" eaLnBrk="1" latinLnBrk="0" hangingPunct="1">
      <a:defRPr sz="1600" kern="1200">
        <a:solidFill>
          <a:schemeClr val="tx1"/>
        </a:solidFill>
        <a:latin typeface="Arial" pitchFamily="34" charset="0"/>
        <a:ea typeface="ＭＳ Ｐゴシック" charset="-128"/>
        <a:cs typeface="+mn-cs"/>
      </a:defRPr>
    </a:lvl6pPr>
    <a:lvl7pPr marL="1808336" algn="l" defTabSz="602778" rtl="0" eaLnBrk="1" latinLnBrk="0" hangingPunct="1">
      <a:defRPr sz="1600" kern="1200">
        <a:solidFill>
          <a:schemeClr val="tx1"/>
        </a:solidFill>
        <a:latin typeface="Arial" pitchFamily="34" charset="0"/>
        <a:ea typeface="ＭＳ Ｐゴシック" charset="-128"/>
        <a:cs typeface="+mn-cs"/>
      </a:defRPr>
    </a:lvl7pPr>
    <a:lvl8pPr marL="2109725" algn="l" defTabSz="602778" rtl="0" eaLnBrk="1" latinLnBrk="0" hangingPunct="1">
      <a:defRPr sz="1600" kern="1200">
        <a:solidFill>
          <a:schemeClr val="tx1"/>
        </a:solidFill>
        <a:latin typeface="Arial" pitchFamily="34" charset="0"/>
        <a:ea typeface="ＭＳ Ｐゴシック" charset="-128"/>
        <a:cs typeface="+mn-cs"/>
      </a:defRPr>
    </a:lvl8pPr>
    <a:lvl9pPr marL="2411114" algn="l" defTabSz="602778" rtl="0" eaLnBrk="1" latinLnBrk="0" hangingPunct="1">
      <a:defRPr sz="1600" kern="1200">
        <a:solidFill>
          <a:schemeClr val="tx1"/>
        </a:solidFill>
        <a:latin typeface="Arial" pitchFamily="34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536">
          <p15:clr>
            <a:srgbClr val="A4A3A4"/>
          </p15:clr>
        </p15:guide>
        <p15:guide id="2" pos="532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54295"/>
    <a:srgbClr val="7123AB"/>
    <a:srgbClr val="57199C"/>
    <a:srgbClr val="650BA7"/>
    <a:srgbClr val="5B0019"/>
    <a:srgbClr val="5C0000"/>
    <a:srgbClr val="767A7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39" d="100"/>
          <a:sy n="39" d="100"/>
        </p:scale>
        <p:origin x="1422" y="90"/>
      </p:cViewPr>
      <p:guideLst>
        <p:guide orient="horz" pos="13536"/>
        <p:guide pos="532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228600" cy="2286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34"/>
    </mc:Choice>
    <mc:Fallback>
      <c:style val="34"/>
    </mc:Fallback>
  </mc:AlternateContent>
  <c:chart>
    <c:title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92058512"/>
        <c:axId val="192062824"/>
      </c:barChart>
      <c:catAx>
        <c:axId val="192058512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crossAx val="192062824"/>
        <c:crosses val="autoZero"/>
        <c:auto val="1"/>
        <c:lblAlgn val="ctr"/>
        <c:lblOffset val="100"/>
        <c:noMultiLvlLbl val="0"/>
      </c:catAx>
      <c:valAx>
        <c:axId val="192062824"/>
        <c:scaling>
          <c:orientation val="minMax"/>
        </c:scaling>
        <c:delete val="0"/>
        <c:axPos val="l"/>
        <c:majorGridlines/>
        <c:title>
          <c:layout/>
          <c:overlay val="0"/>
        </c:title>
        <c:numFmt formatCode="General" sourceLinked="1"/>
        <c:majorTickMark val="none"/>
        <c:minorTickMark val="none"/>
        <c:tickLblPos val="nextTo"/>
        <c:crossAx val="192058512"/>
        <c:crosses val="autoZero"/>
        <c:crossBetween val="between"/>
      </c:valAx>
      <c:dTable>
        <c:showHorzBorder val="1"/>
        <c:showVertBorder val="1"/>
        <c:showOutline val="1"/>
        <c:showKeys val="1"/>
      </c:dTable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FFEE95-6D6B-45E1-8E43-04AECC857771}" type="datetimeFigureOut">
              <a:rPr lang="en-US" smtClean="0"/>
              <a:pPr/>
              <a:t>4/6/2015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857250" y="685800"/>
            <a:ext cx="51435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D8D0565-5B4A-43C5-B461-3A2EBBA360F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91789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02778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1pPr>
    <a:lvl2pPr marL="301390" algn="l" defTabSz="602778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2pPr>
    <a:lvl3pPr marL="602778" algn="l" defTabSz="602778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3pPr>
    <a:lvl4pPr marL="904168" algn="l" defTabSz="602778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4pPr>
    <a:lvl5pPr marL="1205557" algn="l" defTabSz="602778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5pPr>
    <a:lvl6pPr marL="1506946" algn="l" defTabSz="602778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6pPr>
    <a:lvl7pPr marL="1808336" algn="l" defTabSz="602778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7pPr>
    <a:lvl8pPr marL="2109725" algn="l" defTabSz="602778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8pPr>
    <a:lvl9pPr marL="2411114" algn="l" defTabSz="602778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857250" y="685800"/>
            <a:ext cx="51435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8D0565-5B4A-43C5-B461-3A2EBBA360F3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42884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69311" y="6816893"/>
            <a:ext cx="27979778" cy="4704347"/>
          </a:xfrm>
        </p:spPr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937545" y="12435640"/>
            <a:ext cx="23043311" cy="5608721"/>
          </a:xfrm>
        </p:spPr>
        <p:txBody>
          <a:bodyPr/>
          <a:lstStyle>
            <a:lvl1pPr marL="0" indent="0" algn="ctr">
              <a:buNone/>
              <a:defRPr/>
            </a:lvl1pPr>
            <a:lvl2pPr marL="301390" indent="0" algn="ctr">
              <a:buNone/>
              <a:defRPr/>
            </a:lvl2pPr>
            <a:lvl3pPr marL="602778" indent="0" algn="ctr">
              <a:buNone/>
              <a:defRPr/>
            </a:lvl3pPr>
            <a:lvl4pPr marL="904168" indent="0" algn="ctr">
              <a:buNone/>
              <a:defRPr/>
            </a:lvl4pPr>
            <a:lvl5pPr marL="1205557" indent="0" algn="ctr">
              <a:buNone/>
              <a:defRPr/>
            </a:lvl5pPr>
            <a:lvl6pPr marL="1506946" indent="0" algn="ctr">
              <a:buNone/>
              <a:defRPr/>
            </a:lvl6pPr>
            <a:lvl7pPr marL="1808336" indent="0" algn="ctr">
              <a:buNone/>
              <a:defRPr/>
            </a:lvl7pPr>
            <a:lvl8pPr marL="2109725" indent="0" algn="ctr">
              <a:buNone/>
              <a:defRPr/>
            </a:lvl8pPr>
            <a:lvl9pPr marL="2411114" indent="0" algn="ctr">
              <a:buNone/>
              <a:defRPr/>
            </a:lvl9pPr>
          </a:lstStyle>
          <a:p>
            <a:r>
              <a:rPr lang="en-CA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7350A4-11D9-48FD-9E64-FA84A1E6245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3072A9-C238-437C-89BA-EE87C799FF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3454145" y="1951121"/>
            <a:ext cx="6994944" cy="17556079"/>
          </a:xfrm>
        </p:spPr>
        <p:txBody>
          <a:bodyPr vert="eaVert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469312" y="1951121"/>
            <a:ext cx="20881316" cy="17556079"/>
          </a:xfrm>
        </p:spPr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13B72B-0705-4217-87C1-302AB4D895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0268B0-23C5-4FB9-BA2C-AD606754CC9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0864" y="14102014"/>
            <a:ext cx="27979778" cy="4358439"/>
          </a:xfrm>
        </p:spPr>
        <p:txBody>
          <a:bodyPr anchor="t"/>
          <a:lstStyle>
            <a:lvl1pPr algn="l">
              <a:defRPr sz="2600" b="1" cap="all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00864" y="9301413"/>
            <a:ext cx="27979778" cy="4800600"/>
          </a:xfrm>
        </p:spPr>
        <p:txBody>
          <a:bodyPr anchor="b"/>
          <a:lstStyle>
            <a:lvl1pPr marL="0" indent="0">
              <a:buNone/>
              <a:defRPr sz="1300"/>
            </a:lvl1pPr>
            <a:lvl2pPr marL="301390" indent="0">
              <a:buNone/>
              <a:defRPr sz="1200"/>
            </a:lvl2pPr>
            <a:lvl3pPr marL="602778" indent="0">
              <a:buNone/>
              <a:defRPr sz="1100"/>
            </a:lvl3pPr>
            <a:lvl4pPr marL="904168" indent="0">
              <a:buNone/>
              <a:defRPr sz="900"/>
            </a:lvl4pPr>
            <a:lvl5pPr marL="1205557" indent="0">
              <a:buNone/>
              <a:defRPr sz="900"/>
            </a:lvl5pPr>
            <a:lvl6pPr marL="1506946" indent="0">
              <a:buNone/>
              <a:defRPr sz="900"/>
            </a:lvl6pPr>
            <a:lvl7pPr marL="1808336" indent="0">
              <a:buNone/>
              <a:defRPr sz="900"/>
            </a:lvl7pPr>
            <a:lvl8pPr marL="2109725" indent="0">
              <a:buNone/>
              <a:defRPr sz="900"/>
            </a:lvl8pPr>
            <a:lvl9pPr marL="2411114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84C61E-ED8D-48A3-99CE-7863331038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Pr>
        <a:solidFill>
          <a:srgbClr val="55429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1050" y="240242"/>
            <a:ext cx="16116300" cy="3657600"/>
          </a:xfrm>
        </p:spPr>
        <p:txBody>
          <a:bodyPr/>
          <a:lstStyle>
            <a:lvl1pPr algn="ctr">
              <a:defRPr sz="7100" baseline="0"/>
            </a:lvl1pPr>
          </a:lstStyle>
          <a:p>
            <a:r>
              <a:rPr lang="en-CA" dirty="0" smtClean="0"/>
              <a:t>Click to edit Master title style</a:t>
            </a:r>
            <a:endParaRPr lang="en-US" dirty="0"/>
          </a:p>
        </p:txBody>
      </p:sp>
      <p:sp>
        <p:nvSpPr>
          <p:cNvPr id="14" name="Content Placeholder 9"/>
          <p:cNvSpPr>
            <a:spLocks noGrp="1"/>
          </p:cNvSpPr>
          <p:nvPr>
            <p:ph sz="quarter" idx="17"/>
          </p:nvPr>
        </p:nvSpPr>
        <p:spPr>
          <a:xfrm>
            <a:off x="514350" y="4267201"/>
            <a:ext cx="7486650" cy="17221199"/>
          </a:xfrm>
          <a:prstGeom prst="roundRect">
            <a:avLst>
              <a:gd name="adj" fmla="val 5467"/>
            </a:avLst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none"/>
        </p:style>
        <p:txBody>
          <a:bodyPr/>
          <a:lstStyle>
            <a:lvl1pPr marL="0" indent="0">
              <a:spcBef>
                <a:spcPts val="1200"/>
              </a:spcBef>
              <a:buNone/>
              <a:defRPr sz="2800" b="1" baseline="0">
                <a:solidFill>
                  <a:schemeClr val="tx1"/>
                </a:solidFill>
              </a:defRPr>
            </a:lvl1pPr>
            <a:lvl2pPr marL="0" indent="0">
              <a:spcBef>
                <a:spcPts val="800"/>
              </a:spcBef>
              <a:buNone/>
              <a:defRPr sz="2400" baseline="0">
                <a:solidFill>
                  <a:schemeClr val="tx1"/>
                </a:solidFill>
              </a:defRPr>
            </a:lvl2pPr>
            <a:lvl3pPr marL="331788" indent="-331788">
              <a:defRPr sz="2400" baseline="0">
                <a:solidFill>
                  <a:schemeClr val="tx1"/>
                </a:solidFill>
              </a:defRPr>
            </a:lvl3pPr>
            <a:lvl4pPr marL="471488" indent="-193675">
              <a:defRPr sz="2000" baseline="0">
                <a:solidFill>
                  <a:schemeClr val="tx1"/>
                </a:solidFill>
              </a:defRPr>
            </a:lvl4pPr>
            <a:lvl5pPr marL="1929715" indent="-653064">
              <a:buNone/>
              <a:defRPr sz="23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Body text</a:t>
            </a:r>
          </a:p>
          <a:p>
            <a:pPr lvl="2"/>
            <a:r>
              <a:rPr lang="en-US" dirty="0" smtClean="0"/>
              <a:t>First level</a:t>
            </a:r>
          </a:p>
          <a:p>
            <a:pPr lvl="3"/>
            <a:r>
              <a:rPr lang="en-US" dirty="0" smtClean="0"/>
              <a:t>Second level</a:t>
            </a:r>
          </a:p>
        </p:txBody>
      </p:sp>
      <p:sp>
        <p:nvSpPr>
          <p:cNvPr id="22" name="Content Placeholder 9"/>
          <p:cNvSpPr>
            <a:spLocks noGrp="1"/>
          </p:cNvSpPr>
          <p:nvPr>
            <p:ph sz="quarter" idx="18"/>
          </p:nvPr>
        </p:nvSpPr>
        <p:spPr>
          <a:xfrm>
            <a:off x="24917400" y="4267201"/>
            <a:ext cx="7486650" cy="17221199"/>
          </a:xfrm>
          <a:prstGeom prst="roundRect">
            <a:avLst>
              <a:gd name="adj" fmla="val 5467"/>
            </a:avLst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none"/>
        </p:style>
        <p:txBody>
          <a:bodyPr/>
          <a:lstStyle>
            <a:lvl1pPr marL="0" indent="0">
              <a:spcBef>
                <a:spcPts val="1200"/>
              </a:spcBef>
              <a:buNone/>
              <a:defRPr sz="2800" b="1" baseline="0">
                <a:solidFill>
                  <a:schemeClr val="tx1"/>
                </a:solidFill>
              </a:defRPr>
            </a:lvl1pPr>
            <a:lvl2pPr marL="0" indent="0">
              <a:spcBef>
                <a:spcPts val="800"/>
              </a:spcBef>
              <a:buNone/>
              <a:defRPr sz="2400" baseline="0">
                <a:solidFill>
                  <a:schemeClr val="tx1"/>
                </a:solidFill>
              </a:defRPr>
            </a:lvl2pPr>
            <a:lvl3pPr marL="331788" indent="-331788">
              <a:defRPr sz="2400" baseline="0">
                <a:solidFill>
                  <a:schemeClr val="tx1"/>
                </a:solidFill>
              </a:defRPr>
            </a:lvl3pPr>
            <a:lvl4pPr marL="471488" indent="-193675">
              <a:defRPr sz="2000" baseline="0">
                <a:solidFill>
                  <a:schemeClr val="tx1"/>
                </a:solidFill>
              </a:defRPr>
            </a:lvl4pPr>
            <a:lvl5pPr marL="1929715" indent="-653064">
              <a:buNone/>
              <a:defRPr sz="23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Body text</a:t>
            </a:r>
          </a:p>
          <a:p>
            <a:pPr lvl="2"/>
            <a:r>
              <a:rPr lang="en-US" dirty="0" smtClean="0"/>
              <a:t>First level</a:t>
            </a:r>
          </a:p>
          <a:p>
            <a:pPr lvl="3"/>
            <a:r>
              <a:rPr lang="en-US" dirty="0" smtClean="0"/>
              <a:t>Second level</a:t>
            </a:r>
          </a:p>
        </p:txBody>
      </p:sp>
      <p:sp>
        <p:nvSpPr>
          <p:cNvPr id="25" name="Content Placeholder 9"/>
          <p:cNvSpPr>
            <a:spLocks noGrp="1"/>
          </p:cNvSpPr>
          <p:nvPr>
            <p:ph sz="quarter" idx="21"/>
          </p:nvPr>
        </p:nvSpPr>
        <p:spPr>
          <a:xfrm>
            <a:off x="8458200" y="4267201"/>
            <a:ext cx="7715250" cy="7391399"/>
          </a:xfrm>
          <a:prstGeom prst="roundRect">
            <a:avLst>
              <a:gd name="adj" fmla="val 5467"/>
            </a:avLst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none"/>
        </p:style>
        <p:txBody>
          <a:bodyPr/>
          <a:lstStyle>
            <a:lvl1pPr marL="0" indent="0">
              <a:spcBef>
                <a:spcPts val="1200"/>
              </a:spcBef>
              <a:buNone/>
              <a:defRPr sz="2800" b="1" baseline="0">
                <a:solidFill>
                  <a:schemeClr val="tx1"/>
                </a:solidFill>
              </a:defRPr>
            </a:lvl1pPr>
            <a:lvl2pPr marL="0" indent="0">
              <a:spcBef>
                <a:spcPts val="800"/>
              </a:spcBef>
              <a:buNone/>
              <a:defRPr sz="2400" baseline="0">
                <a:solidFill>
                  <a:schemeClr val="tx1"/>
                </a:solidFill>
              </a:defRPr>
            </a:lvl2pPr>
            <a:lvl3pPr marL="331788" indent="-331788">
              <a:defRPr sz="2400" baseline="0">
                <a:solidFill>
                  <a:schemeClr val="tx1"/>
                </a:solidFill>
              </a:defRPr>
            </a:lvl3pPr>
            <a:lvl4pPr marL="471488" indent="-193675">
              <a:defRPr sz="2000" baseline="0">
                <a:solidFill>
                  <a:schemeClr val="tx1"/>
                </a:solidFill>
              </a:defRPr>
            </a:lvl4pPr>
            <a:lvl5pPr marL="1929715" indent="-653064">
              <a:buNone/>
              <a:defRPr sz="23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Body text</a:t>
            </a:r>
          </a:p>
          <a:p>
            <a:pPr lvl="2"/>
            <a:r>
              <a:rPr lang="en-US" dirty="0" smtClean="0"/>
              <a:t>First level</a:t>
            </a:r>
          </a:p>
          <a:p>
            <a:pPr lvl="3"/>
            <a:r>
              <a:rPr lang="en-US" dirty="0" smtClean="0"/>
              <a:t>Second level</a:t>
            </a:r>
          </a:p>
        </p:txBody>
      </p:sp>
      <p:sp>
        <p:nvSpPr>
          <p:cNvPr id="26" name="Content Placeholder 9"/>
          <p:cNvSpPr>
            <a:spLocks noGrp="1"/>
          </p:cNvSpPr>
          <p:nvPr>
            <p:ph sz="quarter" idx="22"/>
          </p:nvPr>
        </p:nvSpPr>
        <p:spPr>
          <a:xfrm>
            <a:off x="16687800" y="4343400"/>
            <a:ext cx="7772400" cy="9372600"/>
          </a:xfrm>
          <a:prstGeom prst="roundRect">
            <a:avLst>
              <a:gd name="adj" fmla="val 5467"/>
            </a:avLst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none"/>
        </p:style>
        <p:txBody>
          <a:bodyPr/>
          <a:lstStyle>
            <a:lvl1pPr marL="0" indent="0">
              <a:spcBef>
                <a:spcPts val="1200"/>
              </a:spcBef>
              <a:buNone/>
              <a:defRPr sz="2800" b="1" baseline="0">
                <a:solidFill>
                  <a:schemeClr val="tx1"/>
                </a:solidFill>
              </a:defRPr>
            </a:lvl1pPr>
            <a:lvl2pPr marL="0" indent="0">
              <a:spcBef>
                <a:spcPts val="800"/>
              </a:spcBef>
              <a:buNone/>
              <a:defRPr sz="2400" baseline="0">
                <a:solidFill>
                  <a:schemeClr val="tx1"/>
                </a:solidFill>
              </a:defRPr>
            </a:lvl2pPr>
            <a:lvl3pPr marL="331788" indent="-331788">
              <a:defRPr sz="2400" baseline="0">
                <a:solidFill>
                  <a:schemeClr val="tx1"/>
                </a:solidFill>
              </a:defRPr>
            </a:lvl3pPr>
            <a:lvl4pPr marL="471488" indent="-193675">
              <a:defRPr sz="2000" baseline="0">
                <a:solidFill>
                  <a:schemeClr val="tx1"/>
                </a:solidFill>
              </a:defRPr>
            </a:lvl4pPr>
            <a:lvl5pPr marL="1929715" indent="-653064">
              <a:buNone/>
              <a:defRPr sz="23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Body text</a:t>
            </a:r>
          </a:p>
          <a:p>
            <a:pPr lvl="2"/>
            <a:r>
              <a:rPr lang="en-US" dirty="0" smtClean="0"/>
              <a:t>First level</a:t>
            </a:r>
          </a:p>
          <a:p>
            <a:pPr lvl="3"/>
            <a:r>
              <a:rPr lang="en-US" dirty="0" smtClean="0"/>
              <a:t>Second level</a:t>
            </a:r>
          </a:p>
        </p:txBody>
      </p:sp>
      <p:sp>
        <p:nvSpPr>
          <p:cNvPr id="27" name="Content Placeholder 9"/>
          <p:cNvSpPr>
            <a:spLocks noGrp="1"/>
          </p:cNvSpPr>
          <p:nvPr>
            <p:ph sz="quarter" idx="23"/>
          </p:nvPr>
        </p:nvSpPr>
        <p:spPr>
          <a:xfrm>
            <a:off x="8458200" y="12115801"/>
            <a:ext cx="7715250" cy="9372600"/>
          </a:xfrm>
          <a:prstGeom prst="roundRect">
            <a:avLst>
              <a:gd name="adj" fmla="val 5467"/>
            </a:avLst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none"/>
        </p:style>
        <p:txBody>
          <a:bodyPr/>
          <a:lstStyle>
            <a:lvl1pPr marL="0" indent="0">
              <a:spcBef>
                <a:spcPts val="1200"/>
              </a:spcBef>
              <a:buNone/>
              <a:defRPr sz="2800" b="1" baseline="0">
                <a:solidFill>
                  <a:schemeClr val="tx1"/>
                </a:solidFill>
              </a:defRPr>
            </a:lvl1pPr>
            <a:lvl2pPr marL="0" indent="0">
              <a:spcBef>
                <a:spcPts val="800"/>
              </a:spcBef>
              <a:buNone/>
              <a:defRPr sz="2400" baseline="0">
                <a:solidFill>
                  <a:schemeClr val="tx1"/>
                </a:solidFill>
              </a:defRPr>
            </a:lvl2pPr>
            <a:lvl3pPr marL="331788" indent="-331788">
              <a:defRPr sz="2400" baseline="0">
                <a:solidFill>
                  <a:schemeClr val="tx1"/>
                </a:solidFill>
              </a:defRPr>
            </a:lvl3pPr>
            <a:lvl4pPr marL="471488" indent="-193675">
              <a:defRPr sz="2000" baseline="0">
                <a:solidFill>
                  <a:schemeClr val="tx1"/>
                </a:solidFill>
              </a:defRPr>
            </a:lvl4pPr>
            <a:lvl5pPr marL="1929715" indent="-653064">
              <a:buNone/>
              <a:defRPr sz="23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Body text</a:t>
            </a:r>
          </a:p>
          <a:p>
            <a:pPr lvl="2"/>
            <a:r>
              <a:rPr lang="en-US" dirty="0" smtClean="0"/>
              <a:t>First level</a:t>
            </a:r>
          </a:p>
          <a:p>
            <a:pPr lvl="3"/>
            <a:r>
              <a:rPr lang="en-US" dirty="0" smtClean="0"/>
              <a:t>Second level</a:t>
            </a:r>
          </a:p>
        </p:txBody>
      </p:sp>
      <p:sp>
        <p:nvSpPr>
          <p:cNvPr id="28" name="Content Placeholder 9"/>
          <p:cNvSpPr>
            <a:spLocks noGrp="1"/>
          </p:cNvSpPr>
          <p:nvPr>
            <p:ph sz="quarter" idx="24"/>
          </p:nvPr>
        </p:nvSpPr>
        <p:spPr>
          <a:xfrm>
            <a:off x="16687800" y="14097001"/>
            <a:ext cx="7772400" cy="7391399"/>
          </a:xfrm>
          <a:prstGeom prst="roundRect">
            <a:avLst>
              <a:gd name="adj" fmla="val 5467"/>
            </a:avLst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none"/>
        </p:style>
        <p:txBody>
          <a:bodyPr/>
          <a:lstStyle>
            <a:lvl1pPr marL="0" indent="0">
              <a:spcBef>
                <a:spcPts val="1200"/>
              </a:spcBef>
              <a:buNone/>
              <a:defRPr sz="2800" b="1" baseline="0">
                <a:solidFill>
                  <a:schemeClr val="tx1"/>
                </a:solidFill>
              </a:defRPr>
            </a:lvl1pPr>
            <a:lvl2pPr marL="0" indent="0">
              <a:spcBef>
                <a:spcPts val="800"/>
              </a:spcBef>
              <a:buNone/>
              <a:defRPr sz="2400" baseline="0">
                <a:solidFill>
                  <a:schemeClr val="tx1"/>
                </a:solidFill>
              </a:defRPr>
            </a:lvl2pPr>
            <a:lvl3pPr marL="331788" indent="-331788">
              <a:defRPr sz="2400" baseline="0">
                <a:solidFill>
                  <a:schemeClr val="tx1"/>
                </a:solidFill>
              </a:defRPr>
            </a:lvl3pPr>
            <a:lvl4pPr marL="471488" indent="-193675">
              <a:defRPr sz="2000" baseline="0">
                <a:solidFill>
                  <a:schemeClr val="tx1"/>
                </a:solidFill>
              </a:defRPr>
            </a:lvl4pPr>
            <a:lvl5pPr marL="1929715" indent="-653064">
              <a:buNone/>
              <a:defRPr sz="23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Body text</a:t>
            </a:r>
          </a:p>
          <a:p>
            <a:pPr lvl="2"/>
            <a:r>
              <a:rPr lang="en-US" dirty="0" smtClean="0"/>
              <a:t>First level</a:t>
            </a:r>
          </a:p>
          <a:p>
            <a:pPr lvl="3"/>
            <a:r>
              <a:rPr lang="en-US" dirty="0" smtClean="0"/>
              <a:t>Second level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489" y="879308"/>
            <a:ext cx="29627423" cy="3657600"/>
          </a:xfrm>
        </p:spPr>
        <p:txBody>
          <a:bodyPr/>
          <a:lstStyle>
            <a:lvl1pPr>
              <a:defRPr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45489" y="4911893"/>
            <a:ext cx="14545214" cy="2047374"/>
          </a:xfrm>
        </p:spPr>
        <p:txBody>
          <a:bodyPr anchor="b"/>
          <a:lstStyle>
            <a:lvl1pPr marL="0" indent="0">
              <a:buNone/>
              <a:defRPr sz="1600" b="1"/>
            </a:lvl1pPr>
            <a:lvl2pPr marL="301390" indent="0">
              <a:buNone/>
              <a:defRPr sz="1300" b="1"/>
            </a:lvl2pPr>
            <a:lvl3pPr marL="602778" indent="0">
              <a:buNone/>
              <a:defRPr sz="1200" b="1"/>
            </a:lvl3pPr>
            <a:lvl4pPr marL="904168" indent="0">
              <a:buNone/>
              <a:defRPr sz="1100" b="1"/>
            </a:lvl4pPr>
            <a:lvl5pPr marL="1205557" indent="0">
              <a:buNone/>
              <a:defRPr sz="1100" b="1"/>
            </a:lvl5pPr>
            <a:lvl6pPr marL="1506946" indent="0">
              <a:buNone/>
              <a:defRPr sz="1100" b="1"/>
            </a:lvl6pPr>
            <a:lvl7pPr marL="1808336" indent="0">
              <a:buNone/>
              <a:defRPr sz="1100" b="1"/>
            </a:lvl7pPr>
            <a:lvl8pPr marL="2109725" indent="0">
              <a:buNone/>
              <a:defRPr sz="1100" b="1"/>
            </a:lvl8pPr>
            <a:lvl9pPr marL="2411114" indent="0">
              <a:buNone/>
              <a:defRPr sz="11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45489" y="6959266"/>
            <a:ext cx="14545214" cy="12644187"/>
          </a:xfrm>
        </p:spPr>
        <p:txBody>
          <a:bodyPr/>
          <a:lstStyle>
            <a:lvl1pPr>
              <a:defRPr sz="1600"/>
            </a:lvl1pPr>
            <a:lvl2pPr>
              <a:defRPr sz="1300"/>
            </a:lvl2pPr>
            <a:lvl3pPr>
              <a:defRPr sz="12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6722306" y="4911893"/>
            <a:ext cx="14550606" cy="2047374"/>
          </a:xfrm>
        </p:spPr>
        <p:txBody>
          <a:bodyPr anchor="b"/>
          <a:lstStyle>
            <a:lvl1pPr marL="0" indent="0">
              <a:buNone/>
              <a:defRPr sz="1600" b="1"/>
            </a:lvl1pPr>
            <a:lvl2pPr marL="301390" indent="0">
              <a:buNone/>
              <a:defRPr sz="1300" b="1"/>
            </a:lvl2pPr>
            <a:lvl3pPr marL="602778" indent="0">
              <a:buNone/>
              <a:defRPr sz="1200" b="1"/>
            </a:lvl3pPr>
            <a:lvl4pPr marL="904168" indent="0">
              <a:buNone/>
              <a:defRPr sz="1100" b="1"/>
            </a:lvl4pPr>
            <a:lvl5pPr marL="1205557" indent="0">
              <a:buNone/>
              <a:defRPr sz="1100" b="1"/>
            </a:lvl5pPr>
            <a:lvl6pPr marL="1506946" indent="0">
              <a:buNone/>
              <a:defRPr sz="1100" b="1"/>
            </a:lvl6pPr>
            <a:lvl7pPr marL="1808336" indent="0">
              <a:buNone/>
              <a:defRPr sz="1100" b="1"/>
            </a:lvl7pPr>
            <a:lvl8pPr marL="2109725" indent="0">
              <a:buNone/>
              <a:defRPr sz="1100" b="1"/>
            </a:lvl8pPr>
            <a:lvl9pPr marL="2411114" indent="0">
              <a:buNone/>
              <a:defRPr sz="11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6722306" y="6959266"/>
            <a:ext cx="14550606" cy="12644187"/>
          </a:xfrm>
        </p:spPr>
        <p:txBody>
          <a:bodyPr/>
          <a:lstStyle>
            <a:lvl1pPr>
              <a:defRPr sz="1600"/>
            </a:lvl1pPr>
            <a:lvl2pPr>
              <a:defRPr sz="1300"/>
            </a:lvl2pPr>
            <a:lvl3pPr>
              <a:defRPr sz="12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5D3563-E6FD-415D-BBA3-484588E39BB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E78156-8E0F-49C6-9390-3B35A997E54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CB0F51-FAC6-4C89-93F6-02F84352CD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489" y="873293"/>
            <a:ext cx="10830464" cy="3718760"/>
          </a:xfrm>
        </p:spPr>
        <p:txBody>
          <a:bodyPr anchor="b"/>
          <a:lstStyle>
            <a:lvl1pPr algn="l">
              <a:defRPr sz="13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70612" y="873293"/>
            <a:ext cx="18402300" cy="18730160"/>
          </a:xfrm>
        </p:spPr>
        <p:txBody>
          <a:bodyPr/>
          <a:lstStyle>
            <a:lvl1pPr>
              <a:defRPr sz="2100"/>
            </a:lvl1pPr>
            <a:lvl2pPr>
              <a:defRPr sz="1900"/>
            </a:lvl2pPr>
            <a:lvl3pPr>
              <a:defRPr sz="16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489" y="4592053"/>
            <a:ext cx="10830464" cy="15011400"/>
          </a:xfrm>
        </p:spPr>
        <p:txBody>
          <a:bodyPr/>
          <a:lstStyle>
            <a:lvl1pPr marL="0" indent="0">
              <a:buNone/>
              <a:defRPr sz="900"/>
            </a:lvl1pPr>
            <a:lvl2pPr marL="301390" indent="0">
              <a:buNone/>
              <a:defRPr sz="800"/>
            </a:lvl2pPr>
            <a:lvl3pPr marL="602778" indent="0">
              <a:buNone/>
              <a:defRPr sz="600"/>
            </a:lvl3pPr>
            <a:lvl4pPr marL="904168" indent="0">
              <a:buNone/>
              <a:defRPr sz="600"/>
            </a:lvl4pPr>
            <a:lvl5pPr marL="1205557" indent="0">
              <a:buNone/>
              <a:defRPr sz="600"/>
            </a:lvl5pPr>
            <a:lvl6pPr marL="1506946" indent="0">
              <a:buNone/>
              <a:defRPr sz="600"/>
            </a:lvl6pPr>
            <a:lvl7pPr marL="1808336" indent="0">
              <a:buNone/>
              <a:defRPr sz="600"/>
            </a:lvl7pPr>
            <a:lvl8pPr marL="2109725" indent="0">
              <a:buNone/>
              <a:defRPr sz="600"/>
            </a:lvl8pPr>
            <a:lvl9pPr marL="2411114" indent="0">
              <a:buNone/>
              <a:defRPr sz="6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087213-7584-4229-A835-265DBE6942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52558" y="15362322"/>
            <a:ext cx="19751256" cy="1812758"/>
          </a:xfrm>
        </p:spPr>
        <p:txBody>
          <a:bodyPr anchor="b"/>
          <a:lstStyle>
            <a:lvl1pPr algn="l">
              <a:defRPr sz="13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452558" y="1961148"/>
            <a:ext cx="19751256" cy="13167561"/>
          </a:xfrm>
        </p:spPr>
        <p:txBody>
          <a:bodyPr/>
          <a:lstStyle>
            <a:lvl1pPr marL="0" indent="0">
              <a:buNone/>
              <a:defRPr sz="2100"/>
            </a:lvl1pPr>
            <a:lvl2pPr marL="301390" indent="0">
              <a:buNone/>
              <a:defRPr sz="1900"/>
            </a:lvl2pPr>
            <a:lvl3pPr marL="602778" indent="0">
              <a:buNone/>
              <a:defRPr sz="1600"/>
            </a:lvl3pPr>
            <a:lvl4pPr marL="904168" indent="0">
              <a:buNone/>
              <a:defRPr sz="1300"/>
            </a:lvl4pPr>
            <a:lvl5pPr marL="1205557" indent="0">
              <a:buNone/>
              <a:defRPr sz="1300"/>
            </a:lvl5pPr>
            <a:lvl6pPr marL="1506946" indent="0">
              <a:buNone/>
              <a:defRPr sz="1300"/>
            </a:lvl6pPr>
            <a:lvl7pPr marL="1808336" indent="0">
              <a:buNone/>
              <a:defRPr sz="1300"/>
            </a:lvl7pPr>
            <a:lvl8pPr marL="2109725" indent="0">
              <a:buNone/>
              <a:defRPr sz="1300"/>
            </a:lvl8pPr>
            <a:lvl9pPr marL="2411114" indent="0">
              <a:buNone/>
              <a:defRPr sz="13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52558" y="17175080"/>
            <a:ext cx="19751256" cy="2575761"/>
          </a:xfrm>
        </p:spPr>
        <p:txBody>
          <a:bodyPr/>
          <a:lstStyle>
            <a:lvl1pPr marL="0" indent="0">
              <a:buNone/>
              <a:defRPr sz="900"/>
            </a:lvl1pPr>
            <a:lvl2pPr marL="301390" indent="0">
              <a:buNone/>
              <a:defRPr sz="800"/>
            </a:lvl2pPr>
            <a:lvl3pPr marL="602778" indent="0">
              <a:buNone/>
              <a:defRPr sz="600"/>
            </a:lvl3pPr>
            <a:lvl4pPr marL="904168" indent="0">
              <a:buNone/>
              <a:defRPr sz="600"/>
            </a:lvl4pPr>
            <a:lvl5pPr marL="1205557" indent="0">
              <a:buNone/>
              <a:defRPr sz="600"/>
            </a:lvl5pPr>
            <a:lvl6pPr marL="1506946" indent="0">
              <a:buNone/>
              <a:defRPr sz="600"/>
            </a:lvl6pPr>
            <a:lvl7pPr marL="1808336" indent="0">
              <a:buNone/>
              <a:defRPr sz="600"/>
            </a:lvl7pPr>
            <a:lvl8pPr marL="2109725" indent="0">
              <a:buNone/>
              <a:defRPr sz="600"/>
            </a:lvl8pPr>
            <a:lvl9pPr marL="2411114" indent="0">
              <a:buNone/>
              <a:defRPr sz="6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FA531C-91BC-490F-8DD7-86043782AFB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469311" y="1951121"/>
            <a:ext cx="27979778" cy="365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313445" tIns="156723" rIns="313445" bIns="156723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469311" y="6339640"/>
            <a:ext cx="27979778" cy="131675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313445" tIns="156723" rIns="313445" bIns="15672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469311" y="19994480"/>
            <a:ext cx="6858000" cy="14638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313445" tIns="156723" rIns="313445" bIns="156723" numCol="1" anchor="t" anchorCtr="0" compatLnSpc="1">
            <a:prstTxWarp prst="textNoShape">
              <a:avLst/>
            </a:prstTxWarp>
          </a:bodyPr>
          <a:lstStyle>
            <a:lvl1pPr>
              <a:defRPr sz="4800" smtClean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1246689" y="19994480"/>
            <a:ext cx="10425023" cy="14638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313445" tIns="156723" rIns="313445" bIns="156723" numCol="1" anchor="t" anchorCtr="0" compatLnSpc="1">
            <a:prstTxWarp prst="textNoShape">
              <a:avLst/>
            </a:prstTxWarp>
          </a:bodyPr>
          <a:lstStyle>
            <a:lvl1pPr algn="ctr">
              <a:defRPr sz="4800" smtClean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23591089" y="19994480"/>
            <a:ext cx="6858000" cy="14638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313445" tIns="156723" rIns="313445" bIns="156723" numCol="1" anchor="t" anchorCtr="0" compatLnSpc="1">
            <a:prstTxWarp prst="textNoShape">
              <a:avLst/>
            </a:prstTxWarp>
          </a:bodyPr>
          <a:lstStyle>
            <a:lvl1pPr algn="r">
              <a:defRPr sz="4800" smtClean="0">
                <a:latin typeface="Arial" charset="0"/>
              </a:defRPr>
            </a:lvl1pPr>
          </a:lstStyle>
          <a:p>
            <a:pPr>
              <a:defRPr/>
            </a:pPr>
            <a:fld id="{ACA2DB46-2178-4CF3-9FA2-852619F98BE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3134240" rtl="0" eaLnBrk="0" fontAlgn="base" hangingPunct="0">
        <a:spcBef>
          <a:spcPct val="0"/>
        </a:spcBef>
        <a:spcAft>
          <a:spcPct val="0"/>
        </a:spcAft>
        <a:defRPr sz="15100" baseline="0">
          <a:solidFill>
            <a:schemeClr val="bg1"/>
          </a:solidFill>
          <a:latin typeface="+mj-lt"/>
          <a:ea typeface="+mj-ea"/>
          <a:cs typeface="+mj-cs"/>
        </a:defRPr>
      </a:lvl1pPr>
      <a:lvl2pPr algn="ctr" defTabSz="3134240" rtl="0" eaLnBrk="0" fontAlgn="base" hangingPunct="0">
        <a:spcBef>
          <a:spcPct val="0"/>
        </a:spcBef>
        <a:spcAft>
          <a:spcPct val="0"/>
        </a:spcAft>
        <a:defRPr sz="151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2pPr>
      <a:lvl3pPr algn="ctr" defTabSz="3134240" rtl="0" eaLnBrk="0" fontAlgn="base" hangingPunct="0">
        <a:spcBef>
          <a:spcPct val="0"/>
        </a:spcBef>
        <a:spcAft>
          <a:spcPct val="0"/>
        </a:spcAft>
        <a:defRPr sz="151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3pPr>
      <a:lvl4pPr algn="ctr" defTabSz="3134240" rtl="0" eaLnBrk="0" fontAlgn="base" hangingPunct="0">
        <a:spcBef>
          <a:spcPct val="0"/>
        </a:spcBef>
        <a:spcAft>
          <a:spcPct val="0"/>
        </a:spcAft>
        <a:defRPr sz="151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4pPr>
      <a:lvl5pPr algn="ctr" defTabSz="3134240" rtl="0" eaLnBrk="0" fontAlgn="base" hangingPunct="0">
        <a:spcBef>
          <a:spcPct val="0"/>
        </a:spcBef>
        <a:spcAft>
          <a:spcPct val="0"/>
        </a:spcAft>
        <a:defRPr sz="151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5pPr>
      <a:lvl6pPr marL="301390" algn="ctr" defTabSz="3134240" rtl="0" fontAlgn="base">
        <a:spcBef>
          <a:spcPct val="0"/>
        </a:spcBef>
        <a:spcAft>
          <a:spcPct val="0"/>
        </a:spcAft>
        <a:defRPr sz="151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6pPr>
      <a:lvl7pPr marL="602778" algn="ctr" defTabSz="3134240" rtl="0" fontAlgn="base">
        <a:spcBef>
          <a:spcPct val="0"/>
        </a:spcBef>
        <a:spcAft>
          <a:spcPct val="0"/>
        </a:spcAft>
        <a:defRPr sz="151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7pPr>
      <a:lvl8pPr marL="904168" algn="ctr" defTabSz="3134240" rtl="0" fontAlgn="base">
        <a:spcBef>
          <a:spcPct val="0"/>
        </a:spcBef>
        <a:spcAft>
          <a:spcPct val="0"/>
        </a:spcAft>
        <a:defRPr sz="151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8pPr>
      <a:lvl9pPr marL="1205557" algn="ctr" defTabSz="3134240" rtl="0" fontAlgn="base">
        <a:spcBef>
          <a:spcPct val="0"/>
        </a:spcBef>
        <a:spcAft>
          <a:spcPct val="0"/>
        </a:spcAft>
        <a:defRPr sz="151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9pPr>
    </p:titleStyle>
    <p:bodyStyle>
      <a:lvl1pPr marL="1175209" indent="-1175209" algn="l" defTabSz="3134240" rtl="0" eaLnBrk="0" fontAlgn="base" hangingPunct="0">
        <a:spcBef>
          <a:spcPct val="20000"/>
        </a:spcBef>
        <a:spcAft>
          <a:spcPct val="0"/>
        </a:spcAft>
        <a:buChar char="•"/>
        <a:defRPr sz="10900">
          <a:solidFill>
            <a:schemeClr val="tx1"/>
          </a:solidFill>
          <a:latin typeface="+mn-lt"/>
          <a:ea typeface="+mn-ea"/>
          <a:cs typeface="+mn-cs"/>
        </a:defRPr>
      </a:lvl1pPr>
      <a:lvl2pPr marL="2547158" indent="-979515" algn="l" defTabSz="3134240" rtl="0" eaLnBrk="0" fontAlgn="base" hangingPunct="0">
        <a:spcBef>
          <a:spcPct val="20000"/>
        </a:spcBef>
        <a:spcAft>
          <a:spcPct val="0"/>
        </a:spcAft>
        <a:buChar char="–"/>
        <a:defRPr sz="9600">
          <a:solidFill>
            <a:schemeClr val="tx1"/>
          </a:solidFill>
          <a:latin typeface="+mn-lt"/>
          <a:ea typeface="+mn-ea"/>
        </a:defRPr>
      </a:lvl2pPr>
      <a:lvl3pPr marL="3918060" indent="-783822" algn="l" defTabSz="3134240" rtl="0" eaLnBrk="0" fontAlgn="base" hangingPunct="0">
        <a:spcBef>
          <a:spcPct val="20000"/>
        </a:spcBef>
        <a:spcAft>
          <a:spcPct val="0"/>
        </a:spcAft>
        <a:buChar char="•"/>
        <a:defRPr sz="8200">
          <a:solidFill>
            <a:schemeClr val="tx1"/>
          </a:solidFill>
          <a:latin typeface="+mn-lt"/>
          <a:ea typeface="+mn-ea"/>
        </a:defRPr>
      </a:lvl3pPr>
      <a:lvl4pPr marL="5485703" indent="-783822" algn="l" defTabSz="3134240" rtl="0" eaLnBrk="0" fontAlgn="base" hangingPunct="0">
        <a:spcBef>
          <a:spcPct val="20000"/>
        </a:spcBef>
        <a:spcAft>
          <a:spcPct val="0"/>
        </a:spcAft>
        <a:buChar char="–"/>
        <a:defRPr sz="6900">
          <a:solidFill>
            <a:schemeClr val="tx1"/>
          </a:solidFill>
          <a:latin typeface="+mn-lt"/>
          <a:ea typeface="+mn-ea"/>
        </a:defRPr>
      </a:lvl4pPr>
      <a:lvl5pPr marL="7052299" indent="-783822" algn="l" defTabSz="3134240" rtl="0" eaLnBrk="0" fontAlgn="base" hangingPunct="0">
        <a:spcBef>
          <a:spcPct val="20000"/>
        </a:spcBef>
        <a:spcAft>
          <a:spcPct val="0"/>
        </a:spcAft>
        <a:buChar char="»"/>
        <a:defRPr sz="6900">
          <a:solidFill>
            <a:schemeClr val="tx1"/>
          </a:solidFill>
          <a:latin typeface="+mn-lt"/>
          <a:ea typeface="+mn-ea"/>
        </a:defRPr>
      </a:lvl5pPr>
      <a:lvl6pPr marL="7353689" indent="-783822" algn="l" defTabSz="3134240" rtl="0" fontAlgn="base">
        <a:spcBef>
          <a:spcPct val="20000"/>
        </a:spcBef>
        <a:spcAft>
          <a:spcPct val="0"/>
        </a:spcAft>
        <a:buChar char="»"/>
        <a:defRPr sz="6900">
          <a:solidFill>
            <a:schemeClr val="tx1"/>
          </a:solidFill>
          <a:latin typeface="+mn-lt"/>
          <a:ea typeface="+mn-ea"/>
        </a:defRPr>
      </a:lvl6pPr>
      <a:lvl7pPr marL="7655078" indent="-783822" algn="l" defTabSz="3134240" rtl="0" fontAlgn="base">
        <a:spcBef>
          <a:spcPct val="20000"/>
        </a:spcBef>
        <a:spcAft>
          <a:spcPct val="0"/>
        </a:spcAft>
        <a:buChar char="»"/>
        <a:defRPr sz="6900">
          <a:solidFill>
            <a:schemeClr val="tx1"/>
          </a:solidFill>
          <a:latin typeface="+mn-lt"/>
          <a:ea typeface="+mn-ea"/>
        </a:defRPr>
      </a:lvl7pPr>
      <a:lvl8pPr marL="7956467" indent="-783822" algn="l" defTabSz="3134240" rtl="0" fontAlgn="base">
        <a:spcBef>
          <a:spcPct val="20000"/>
        </a:spcBef>
        <a:spcAft>
          <a:spcPct val="0"/>
        </a:spcAft>
        <a:buChar char="»"/>
        <a:defRPr sz="6900">
          <a:solidFill>
            <a:schemeClr val="tx1"/>
          </a:solidFill>
          <a:latin typeface="+mn-lt"/>
          <a:ea typeface="+mn-ea"/>
        </a:defRPr>
      </a:lvl8pPr>
      <a:lvl9pPr marL="8257857" indent="-783822" algn="l" defTabSz="3134240" rtl="0" fontAlgn="base">
        <a:spcBef>
          <a:spcPct val="20000"/>
        </a:spcBef>
        <a:spcAft>
          <a:spcPct val="0"/>
        </a:spcAft>
        <a:buChar char="»"/>
        <a:defRPr sz="69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30139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1pPr>
      <a:lvl2pPr marL="301390" algn="l" defTabSz="30139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2pPr>
      <a:lvl3pPr marL="602778" algn="l" defTabSz="30139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904168" algn="l" defTabSz="30139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205557" algn="l" defTabSz="30139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506946" algn="l" defTabSz="30139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808336" algn="l" defTabSz="30139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2109725" algn="l" defTabSz="30139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2411114" algn="l" defTabSz="30139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2.png"/><Relationship Id="rId5" Type="http://schemas.openxmlformats.org/officeDocument/2006/relationships/image" Target="../media/image2.pdf"/><Relationship Id="rId4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5429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Title 2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Project Title</a:t>
            </a:r>
            <a:br>
              <a:rPr lang="en-US" dirty="0" smtClean="0"/>
            </a:br>
            <a:r>
              <a:rPr lang="en-US" sz="4800" dirty="0" smtClean="0"/>
              <a:t>Homer </a:t>
            </a:r>
            <a:r>
              <a:rPr lang="en-US" sz="4800" dirty="0" smtClean="0"/>
              <a:t>Simpson, Ned Flanders</a:t>
            </a:r>
            <a:br>
              <a:rPr lang="en-US" sz="4800" dirty="0" smtClean="0"/>
            </a:br>
            <a:r>
              <a:rPr lang="en-US" sz="4800" dirty="0" smtClean="0"/>
              <a:t>Department of Mechanical and Materials Engineering</a:t>
            </a:r>
            <a:r>
              <a:rPr lang="en-US" sz="4800" dirty="0" smtClean="0"/>
              <a:t/>
            </a:r>
            <a:br>
              <a:rPr lang="en-US" sz="4800" dirty="0" smtClean="0"/>
            </a:br>
            <a:r>
              <a:rPr lang="en-US" sz="4800" dirty="0" smtClean="0"/>
              <a:t>Faculty Advisor: Monty Burns</a:t>
            </a:r>
            <a:br>
              <a:rPr lang="en-US" sz="4800" dirty="0" smtClean="0"/>
            </a:br>
            <a:r>
              <a:rPr lang="en-US" sz="4800" dirty="0" smtClean="0"/>
              <a:t>March </a:t>
            </a:r>
            <a:r>
              <a:rPr lang="en-US" sz="4800" dirty="0" smtClean="0"/>
              <a:t>2015</a:t>
            </a:r>
            <a:endParaRPr lang="en-US" dirty="0"/>
          </a:p>
        </p:txBody>
      </p:sp>
      <p:sp>
        <p:nvSpPr>
          <p:cNvPr id="85" name="Content Placeholder 84"/>
          <p:cNvSpPr>
            <a:spLocks noGrp="1"/>
          </p:cNvSpPr>
          <p:nvPr>
            <p:ph sz="quarter" idx="17"/>
          </p:nvPr>
        </p:nvSpPr>
        <p:spPr/>
        <p:txBody>
          <a:bodyPr/>
          <a:lstStyle/>
          <a:p>
            <a:r>
              <a:rPr lang="en-US" dirty="0" smtClean="0"/>
              <a:t>Instructions</a:t>
            </a:r>
          </a:p>
          <a:p>
            <a:pPr lvl="1"/>
            <a:r>
              <a:rPr lang="en-US" dirty="0" smtClean="0"/>
              <a:t>This poster template is preformatted for a 24 by 36 poster. The template is a starting point, and you may modify it if you wish.</a:t>
            </a:r>
          </a:p>
          <a:p>
            <a:pPr lvl="2"/>
            <a:r>
              <a:rPr lang="en-US" dirty="0" smtClean="0"/>
              <a:t> The  background </a:t>
            </a:r>
            <a:r>
              <a:rPr lang="en-US" dirty="0" err="1" smtClean="0"/>
              <a:t>colour</a:t>
            </a:r>
            <a:r>
              <a:rPr lang="en-US" dirty="0" smtClean="0"/>
              <a:t> is the official Western </a:t>
            </a:r>
            <a:r>
              <a:rPr lang="en-US" dirty="0" smtClean="0"/>
              <a:t>Purple. Select </a:t>
            </a:r>
            <a:r>
              <a:rPr lang="en-US" dirty="0" err="1" smtClean="0"/>
              <a:t>colours</a:t>
            </a:r>
            <a:r>
              <a:rPr lang="en-US" dirty="0" smtClean="0"/>
              <a:t> and logos for your </a:t>
            </a:r>
            <a:r>
              <a:rPr lang="en-US" smtClean="0"/>
              <a:t>own school.</a:t>
            </a:r>
            <a:endParaRPr lang="en-US" dirty="0" smtClean="0"/>
          </a:p>
          <a:p>
            <a:pPr lvl="2"/>
            <a:r>
              <a:rPr lang="en-US" dirty="0" smtClean="0"/>
              <a:t>These content panels can be resized and arranged to suit your content and desired layout</a:t>
            </a:r>
          </a:p>
          <a:p>
            <a:pPr lvl="2"/>
            <a:r>
              <a:rPr lang="en-US" dirty="0" smtClean="0"/>
              <a:t>Copy and paste as many empty contact panels as you need</a:t>
            </a:r>
          </a:p>
          <a:p>
            <a:pPr lvl="2"/>
            <a:r>
              <a:rPr lang="en-US" dirty="0" smtClean="0"/>
              <a:t>Click the icons to insert tables, charts, and images</a:t>
            </a:r>
          </a:p>
          <a:p>
            <a:pPr lvl="1"/>
            <a:r>
              <a:rPr lang="en-US" dirty="0" smtClean="0"/>
              <a:t>This poster should contain your names, </a:t>
            </a:r>
            <a:r>
              <a:rPr lang="en-US" dirty="0" smtClean="0"/>
              <a:t>department, university, faculty </a:t>
            </a:r>
            <a:r>
              <a:rPr lang="en-US" dirty="0" smtClean="0"/>
              <a:t>advisor, </a:t>
            </a:r>
            <a:r>
              <a:rPr lang="en-US" dirty="0" smtClean="0"/>
              <a:t>and </a:t>
            </a:r>
            <a:r>
              <a:rPr lang="en-US" dirty="0" smtClean="0"/>
              <a:t>the Month and Year. </a:t>
            </a:r>
            <a:endParaRPr lang="en-US" dirty="0" smtClean="0"/>
          </a:p>
          <a:p>
            <a:pPr lvl="1"/>
            <a:r>
              <a:rPr lang="en-US" dirty="0" smtClean="0"/>
              <a:t>This </a:t>
            </a:r>
            <a:r>
              <a:rPr lang="en-US" dirty="0" smtClean="0"/>
              <a:t>template contains samples of a chart, image and table</a:t>
            </a:r>
          </a:p>
          <a:p>
            <a:r>
              <a:rPr lang="en-US" dirty="0" smtClean="0"/>
              <a:t>Headings and body text</a:t>
            </a:r>
          </a:p>
          <a:p>
            <a:pPr lvl="1"/>
            <a:r>
              <a:rPr lang="en-US" dirty="0" smtClean="0"/>
              <a:t>This content panel is formatted so that the top level is a heading, the second level is body text, and the third level is a bullet list. Change the levels using the toolbar.</a:t>
            </a:r>
          </a:p>
          <a:p>
            <a:pPr lvl="1"/>
            <a:r>
              <a:rPr lang="en-US" dirty="0" smtClean="0"/>
              <a:t>Copy and paste this panel as many times as you need for your content</a:t>
            </a:r>
          </a:p>
        </p:txBody>
      </p:sp>
      <p:graphicFrame>
        <p:nvGraphicFramePr>
          <p:cNvPr id="97" name="Content Placeholder 96"/>
          <p:cNvGraphicFramePr>
            <a:graphicFrameLocks noGrp="1"/>
          </p:cNvGraphicFramePr>
          <p:nvPr>
            <p:ph sz="quarter" idx="18"/>
          </p:nvPr>
        </p:nvGraphicFramePr>
        <p:xfrm>
          <a:off x="24917400" y="4267200"/>
          <a:ext cx="7486650" cy="6248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98" name="Content Placeholder 97" descr="sunstang.jpg"/>
          <p:cNvPicPr>
            <a:picLocks noGrp="1" noChangeAspect="1"/>
          </p:cNvPicPr>
          <p:nvPr>
            <p:ph sz="quarter" idx="21"/>
          </p:nvPr>
        </p:nvPicPr>
        <p:blipFill>
          <a:blip r:embed="rId4"/>
          <a:stretch>
            <a:fillRect/>
          </a:stretch>
        </p:blipFill>
        <p:spPr>
          <a:xfrm>
            <a:off x="8458200" y="4343400"/>
            <a:ext cx="7715250" cy="5413299"/>
          </a:xfrm>
        </p:spPr>
      </p:pic>
      <p:graphicFrame>
        <p:nvGraphicFramePr>
          <p:cNvPr id="106" name="Content Placeholder 105"/>
          <p:cNvGraphicFramePr>
            <a:graphicFrameLocks noGrp="1"/>
          </p:cNvGraphicFramePr>
          <p:nvPr>
            <p:ph sz="quarter" idx="22"/>
          </p:nvPr>
        </p:nvGraphicFramePr>
        <p:xfrm>
          <a:off x="17145000" y="17145000"/>
          <a:ext cx="7372350" cy="1158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74470"/>
                <a:gridCol w="1474470"/>
                <a:gridCol w="1474470"/>
                <a:gridCol w="1474470"/>
                <a:gridCol w="1474470"/>
              </a:tblGrid>
              <a:tr h="386080">
                <a:tc>
                  <a:txBody>
                    <a:bodyPr/>
                    <a:lstStyle/>
                    <a:p>
                      <a:r>
                        <a:rPr lang="en-US" sz="2100" dirty="0" smtClean="0"/>
                        <a:t>One</a:t>
                      </a:r>
                      <a:endParaRPr lang="en-US" sz="2100" dirty="0"/>
                    </a:p>
                  </a:txBody>
                  <a:tcPr marL="68580" marR="68580" marT="30480" marB="30480"/>
                </a:tc>
                <a:tc>
                  <a:txBody>
                    <a:bodyPr/>
                    <a:lstStyle/>
                    <a:p>
                      <a:r>
                        <a:rPr lang="en-US" sz="2100" dirty="0" smtClean="0"/>
                        <a:t>Two</a:t>
                      </a:r>
                      <a:endParaRPr lang="en-US" sz="2100" dirty="0"/>
                    </a:p>
                  </a:txBody>
                  <a:tcPr marL="68580" marR="68580" marT="30480" marB="30480"/>
                </a:tc>
                <a:tc>
                  <a:txBody>
                    <a:bodyPr/>
                    <a:lstStyle/>
                    <a:p>
                      <a:r>
                        <a:rPr lang="en-US" sz="2100" dirty="0" smtClean="0"/>
                        <a:t>Three</a:t>
                      </a:r>
                      <a:endParaRPr lang="en-US" sz="2100" dirty="0"/>
                    </a:p>
                  </a:txBody>
                  <a:tcPr marL="68580" marR="68580" marT="30480" marB="30480"/>
                </a:tc>
                <a:tc>
                  <a:txBody>
                    <a:bodyPr/>
                    <a:lstStyle/>
                    <a:p>
                      <a:r>
                        <a:rPr lang="en-US" sz="2100" dirty="0" smtClean="0"/>
                        <a:t>Four</a:t>
                      </a:r>
                      <a:endParaRPr lang="en-US" sz="2100" dirty="0"/>
                    </a:p>
                  </a:txBody>
                  <a:tcPr marL="68580" marR="68580" marT="30480" marB="30480"/>
                </a:tc>
                <a:tc>
                  <a:txBody>
                    <a:bodyPr/>
                    <a:lstStyle/>
                    <a:p>
                      <a:r>
                        <a:rPr lang="en-US" sz="2100" dirty="0" smtClean="0"/>
                        <a:t>Five</a:t>
                      </a:r>
                      <a:endParaRPr lang="en-US" sz="2100" dirty="0"/>
                    </a:p>
                  </a:txBody>
                  <a:tcPr marL="68580" marR="68580" marT="30480" marB="30480"/>
                </a:tc>
              </a:tr>
              <a:tr h="386080">
                <a:tc>
                  <a:txBody>
                    <a:bodyPr/>
                    <a:lstStyle/>
                    <a:p>
                      <a:r>
                        <a:rPr lang="en-US" sz="2100" dirty="0" smtClean="0"/>
                        <a:t>500</a:t>
                      </a:r>
                      <a:endParaRPr lang="en-US" sz="2100" dirty="0"/>
                    </a:p>
                  </a:txBody>
                  <a:tcPr marL="68580" marR="68580" marT="30480" marB="30480"/>
                </a:tc>
                <a:tc>
                  <a:txBody>
                    <a:bodyPr/>
                    <a:lstStyle/>
                    <a:p>
                      <a:r>
                        <a:rPr lang="en-US" sz="2100" dirty="0" smtClean="0"/>
                        <a:t>100</a:t>
                      </a:r>
                      <a:endParaRPr lang="en-US" sz="2100" dirty="0"/>
                    </a:p>
                  </a:txBody>
                  <a:tcPr marL="68580" marR="68580" marT="30480" marB="30480"/>
                </a:tc>
                <a:tc>
                  <a:txBody>
                    <a:bodyPr/>
                    <a:lstStyle/>
                    <a:p>
                      <a:r>
                        <a:rPr lang="en-US" sz="2100" dirty="0" smtClean="0"/>
                        <a:t>20</a:t>
                      </a:r>
                      <a:endParaRPr lang="en-US" sz="2100" dirty="0"/>
                    </a:p>
                  </a:txBody>
                  <a:tcPr marL="68580" marR="68580" marT="30480" marB="30480"/>
                </a:tc>
                <a:tc>
                  <a:txBody>
                    <a:bodyPr/>
                    <a:lstStyle/>
                    <a:p>
                      <a:r>
                        <a:rPr lang="en-US" sz="2100" dirty="0" smtClean="0"/>
                        <a:t>30</a:t>
                      </a:r>
                      <a:endParaRPr lang="en-US" sz="2100" dirty="0"/>
                    </a:p>
                  </a:txBody>
                  <a:tcPr marL="68580" marR="68580" marT="30480" marB="30480"/>
                </a:tc>
                <a:tc>
                  <a:txBody>
                    <a:bodyPr/>
                    <a:lstStyle/>
                    <a:p>
                      <a:r>
                        <a:rPr lang="en-US" sz="2100" dirty="0" smtClean="0"/>
                        <a:t>80</a:t>
                      </a:r>
                      <a:endParaRPr lang="en-US" sz="2100" dirty="0"/>
                    </a:p>
                  </a:txBody>
                  <a:tcPr marL="68580" marR="68580" marT="30480" marB="30480"/>
                </a:tc>
              </a:tr>
              <a:tr h="386080">
                <a:tc>
                  <a:txBody>
                    <a:bodyPr/>
                    <a:lstStyle/>
                    <a:p>
                      <a:r>
                        <a:rPr lang="en-US" sz="2100" dirty="0" smtClean="0"/>
                        <a:t>100</a:t>
                      </a:r>
                      <a:endParaRPr lang="en-US" sz="2100" dirty="0"/>
                    </a:p>
                  </a:txBody>
                  <a:tcPr marL="68580" marR="68580" marT="30480" marB="30480"/>
                </a:tc>
                <a:tc>
                  <a:txBody>
                    <a:bodyPr/>
                    <a:lstStyle/>
                    <a:p>
                      <a:r>
                        <a:rPr lang="en-US" sz="2100" dirty="0" smtClean="0"/>
                        <a:t>40</a:t>
                      </a:r>
                      <a:endParaRPr lang="en-US" sz="2100" dirty="0"/>
                    </a:p>
                  </a:txBody>
                  <a:tcPr marL="68580" marR="68580" marT="30480" marB="30480"/>
                </a:tc>
                <a:tc>
                  <a:txBody>
                    <a:bodyPr/>
                    <a:lstStyle/>
                    <a:p>
                      <a:r>
                        <a:rPr lang="en-US" sz="2100" dirty="0" smtClean="0"/>
                        <a:t>60</a:t>
                      </a:r>
                      <a:endParaRPr lang="en-US" sz="2100" dirty="0"/>
                    </a:p>
                  </a:txBody>
                  <a:tcPr marL="68580" marR="68580" marT="30480" marB="30480"/>
                </a:tc>
                <a:tc>
                  <a:txBody>
                    <a:bodyPr/>
                    <a:lstStyle/>
                    <a:p>
                      <a:r>
                        <a:rPr lang="en-US" sz="2100" dirty="0" smtClean="0"/>
                        <a:t>20</a:t>
                      </a:r>
                      <a:endParaRPr lang="en-US" sz="2100" dirty="0"/>
                    </a:p>
                  </a:txBody>
                  <a:tcPr marL="68580" marR="68580" marT="30480" marB="30480"/>
                </a:tc>
                <a:tc>
                  <a:txBody>
                    <a:bodyPr/>
                    <a:lstStyle/>
                    <a:p>
                      <a:r>
                        <a:rPr lang="en-US" sz="2100" dirty="0" smtClean="0"/>
                        <a:t>30</a:t>
                      </a:r>
                      <a:endParaRPr lang="en-US" sz="2100" dirty="0"/>
                    </a:p>
                  </a:txBody>
                  <a:tcPr marL="68580" marR="68580" marT="30480" marB="30480"/>
                </a:tc>
              </a:tr>
            </a:tbl>
          </a:graphicData>
        </a:graphic>
      </p:graphicFrame>
      <p:sp>
        <p:nvSpPr>
          <p:cNvPr id="130" name="Content Placeholder 129"/>
          <p:cNvSpPr>
            <a:spLocks noGrp="1"/>
          </p:cNvSpPr>
          <p:nvPr>
            <p:ph sz="quarter" idx="23"/>
          </p:nvPr>
        </p:nvSpPr>
        <p:spPr>
          <a:xfrm>
            <a:off x="8458200" y="10058400"/>
            <a:ext cx="7715250" cy="114300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31" name="Content Placeholder 130"/>
          <p:cNvSpPr>
            <a:spLocks noGrp="1"/>
          </p:cNvSpPr>
          <p:nvPr>
            <p:ph sz="quarter" idx="24"/>
          </p:nvPr>
        </p:nvSpPr>
        <p:spPr>
          <a:xfrm>
            <a:off x="16687800" y="4343400"/>
            <a:ext cx="7772400" cy="123444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7" name="TextBox 106"/>
          <p:cNvSpPr txBox="1"/>
          <p:nvPr/>
        </p:nvSpPr>
        <p:spPr>
          <a:xfrm>
            <a:off x="17373600" y="18745200"/>
            <a:ext cx="6686550" cy="773830"/>
          </a:xfrm>
          <a:prstGeom prst="rect">
            <a:avLst/>
          </a:prstGeom>
          <a:noFill/>
        </p:spPr>
        <p:txBody>
          <a:bodyPr wrap="square" lIns="65306" tIns="32653" rIns="65306" bIns="32653" rtlCol="0">
            <a:spAutoFit/>
          </a:bodyPr>
          <a:lstStyle/>
          <a:p>
            <a:r>
              <a:rPr lang="en-US" sz="2300" dirty="0">
                <a:solidFill>
                  <a:schemeClr val="bg1"/>
                </a:solidFill>
              </a:rPr>
              <a:t>Here is a formatted text box. Copy this and insert your own content.</a:t>
            </a:r>
          </a:p>
        </p:txBody>
      </p:sp>
      <p:sp>
        <p:nvSpPr>
          <p:cNvPr id="109" name="Rounded Rectangle 108"/>
          <p:cNvSpPr/>
          <p:nvPr/>
        </p:nvSpPr>
        <p:spPr bwMode="auto">
          <a:xfrm>
            <a:off x="17487900" y="19812000"/>
            <a:ext cx="6515100" cy="1066800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65306" tIns="32653" rIns="65306" bIns="32653" numCol="1" rtlCol="0" anchor="t" anchorCtr="0" compatLnSpc="1">
            <a:prstTxWarp prst="textNoShape">
              <a:avLst/>
            </a:prstTxWarp>
          </a:bodyPr>
          <a:lstStyle/>
          <a:p>
            <a:pPr defTabSz="653064"/>
            <a:r>
              <a:rPr lang="en-US" sz="2300" dirty="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rPr>
              <a:t>Here is a textbox with a white background.</a:t>
            </a:r>
          </a:p>
        </p:txBody>
      </p:sp>
      <p:pic>
        <p:nvPicPr>
          <p:cNvPr id="11" name="Picture 10" descr="Western_Logo_F_S_R_Engineering_RGB.eps"/>
          <p:cNvPicPr>
            <a:picLocks noChangeAspect="1"/>
          </p:cNvPicPr>
          <p:nvPr/>
        </p:nvPicPr>
        <mc:AlternateContent xmlns:mc="http://schemas.openxmlformats.org/markup-compatibility/2006">
          <mc:Choice xmlns="" xmlns:mv="urn:schemas-microsoft-com:mac:vml" xmlns:ma="http://schemas.microsoft.com/office/mac/drawingml/2008/main" Requires="ma">
            <p:blipFill>
              <a:blip r:embed="rId5"/>
              <a:stretch>
                <a:fillRect/>
              </a:stretch>
            </p:blipFill>
          </mc:Choice>
          <mc:Fallback>
            <p:blipFill>
              <a:blip r:embed="rId6"/>
              <a:stretch>
                <a:fillRect/>
              </a:stretch>
            </p:blipFill>
          </mc:Fallback>
        </mc:AlternateContent>
        <p:spPr>
          <a:xfrm>
            <a:off x="26060400" y="914400"/>
            <a:ext cx="6324600" cy="167016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-128"/>
            <a:cs typeface="ＭＳ Ｐゴシック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-128"/>
            <a:cs typeface="ＭＳ Ｐゴシック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2945</TotalTime>
  <Words>217</Words>
  <Application>Microsoft Office PowerPoint</Application>
  <PresentationFormat>Custom</PresentationFormat>
  <Paragraphs>32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ＭＳ Ｐゴシック</vt:lpstr>
      <vt:lpstr>Arial</vt:lpstr>
      <vt:lpstr>Calibri</vt:lpstr>
      <vt:lpstr>Blank Presentation</vt:lpstr>
      <vt:lpstr>Project Title Homer Simpson, Ned Flanders Department of Mechanical and Materials Engineering Faculty Advisor: Monty Burns March 2015</vt:lpstr>
    </vt:vector>
  </TitlesOfParts>
  <Company>TAMUS - HSC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Ralph Buchal</dc:creator>
  <cp:lastModifiedBy>Buchal, Ralph</cp:lastModifiedBy>
  <cp:revision>50</cp:revision>
  <dcterms:created xsi:type="dcterms:W3CDTF">2009-03-07T07:56:50Z</dcterms:created>
  <dcterms:modified xsi:type="dcterms:W3CDTF">2015-04-06T20:41:04Z</dcterms:modified>
</cp:coreProperties>
</file>